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9" r:id="rId3"/>
    <p:sldId id="260" r:id="rId4"/>
    <p:sldId id="288" r:id="rId5"/>
    <p:sldId id="280" r:id="rId6"/>
    <p:sldId id="287" r:id="rId7"/>
    <p:sldId id="263" r:id="rId8"/>
    <p:sldId id="264" r:id="rId9"/>
    <p:sldId id="282" r:id="rId10"/>
    <p:sldId id="283" r:id="rId11"/>
    <p:sldId id="265" r:id="rId12"/>
    <p:sldId id="286" r:id="rId13"/>
    <p:sldId id="266" r:id="rId14"/>
    <p:sldId id="268" r:id="rId15"/>
    <p:sldId id="269" r:id="rId16"/>
    <p:sldId id="270" r:id="rId17"/>
    <p:sldId id="271" r:id="rId18"/>
    <p:sldId id="290" r:id="rId19"/>
    <p:sldId id="291" r:id="rId20"/>
    <p:sldId id="293" r:id="rId21"/>
    <p:sldId id="294" r:id="rId22"/>
    <p:sldId id="295" r:id="rId23"/>
    <p:sldId id="296" r:id="rId24"/>
    <p:sldId id="297" r:id="rId25"/>
    <p:sldId id="298" r:id="rId26"/>
    <p:sldId id="300" r:id="rId27"/>
    <p:sldId id="304" r:id="rId28"/>
    <p:sldId id="301" r:id="rId29"/>
    <p:sldId id="302" r:id="rId30"/>
    <p:sldId id="303" r:id="rId31"/>
    <p:sldId id="305" r:id="rId32"/>
    <p:sldId id="272" r:id="rId33"/>
    <p:sldId id="306" r:id="rId34"/>
    <p:sldId id="277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8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man Herasimau" userId="9caee48502f12f34" providerId="Windows Live" clId="Web-{F232149C-8C3A-4085-88FA-8900C4B2D069}"/>
    <pc:docChg chg="modSld">
      <pc:chgData name="Raman Herasimau" userId="9caee48502f12f34" providerId="Windows Live" clId="Web-{F232149C-8C3A-4085-88FA-8900C4B2D069}" dt="2022-10-26T09:40:02.358" v="0" actId="20577"/>
      <pc:docMkLst>
        <pc:docMk/>
      </pc:docMkLst>
      <pc:sldChg chg="modSp">
        <pc:chgData name="Raman Herasimau" userId="9caee48502f12f34" providerId="Windows Live" clId="Web-{F232149C-8C3A-4085-88FA-8900C4B2D069}" dt="2022-10-26T09:40:02.358" v="0" actId="20577"/>
        <pc:sldMkLst>
          <pc:docMk/>
          <pc:sldMk cId="1094611025" sldId="256"/>
        </pc:sldMkLst>
        <pc:spChg chg="mod">
          <ac:chgData name="Raman Herasimau" userId="9caee48502f12f34" providerId="Windows Live" clId="Web-{F232149C-8C3A-4085-88FA-8900C4B2D069}" dt="2022-10-26T09:40:02.358" v="0" actId="20577"/>
          <ac:spMkLst>
            <pc:docMk/>
            <pc:sldMk cId="1094611025" sldId="256"/>
            <ac:spMk id="3" creationId="{5516B0BF-53E1-42BB-97A0-B23601745DBE}"/>
          </ac:spMkLst>
        </pc:spChg>
      </pc:sldChg>
    </pc:docChg>
  </pc:docChgLst>
  <pc:docChgLst>
    <pc:chgData name="Raman Herasimau" userId="9caee48502f12f34" providerId="LiveId" clId="{78369A6F-660B-4AD9-9722-7D82DEBB0649}"/>
    <pc:docChg chg="undo redo custSel addSld delSld modSld sldOrd">
      <pc:chgData name="Raman Herasimau" userId="9caee48502f12f34" providerId="LiveId" clId="{78369A6F-660B-4AD9-9722-7D82DEBB0649}" dt="2022-12-15T06:56:58.617" v="2980" actId="20577"/>
      <pc:docMkLst>
        <pc:docMk/>
      </pc:docMkLst>
      <pc:sldChg chg="modSp mod">
        <pc:chgData name="Raman Herasimau" userId="9caee48502f12f34" providerId="LiveId" clId="{78369A6F-660B-4AD9-9722-7D82DEBB0649}" dt="2022-12-14T21:23:24.101" v="31" actId="6549"/>
        <pc:sldMkLst>
          <pc:docMk/>
          <pc:sldMk cId="1094611025" sldId="256"/>
        </pc:sldMkLst>
        <pc:spChg chg="mod">
          <ac:chgData name="Raman Herasimau" userId="9caee48502f12f34" providerId="LiveId" clId="{78369A6F-660B-4AD9-9722-7D82DEBB0649}" dt="2022-12-14T21:23:24.101" v="31" actId="6549"/>
          <ac:spMkLst>
            <pc:docMk/>
            <pc:sldMk cId="1094611025" sldId="256"/>
            <ac:spMk id="2" creationId="{BFF5106D-89B1-49D7-95BD-F79FCACC9816}"/>
          </ac:spMkLst>
        </pc:spChg>
      </pc:sldChg>
      <pc:sldChg chg="modSp del mod ord">
        <pc:chgData name="Raman Herasimau" userId="9caee48502f12f34" providerId="LiveId" clId="{78369A6F-660B-4AD9-9722-7D82DEBB0649}" dt="2022-12-14T23:21:55.717" v="1619" actId="47"/>
        <pc:sldMkLst>
          <pc:docMk/>
          <pc:sldMk cId="2721817647" sldId="259"/>
        </pc:sldMkLst>
        <pc:spChg chg="mod">
          <ac:chgData name="Raman Herasimau" userId="9caee48502f12f34" providerId="LiveId" clId="{78369A6F-660B-4AD9-9722-7D82DEBB0649}" dt="2022-12-14T21:56:19.763" v="221" actId="207"/>
          <ac:spMkLst>
            <pc:docMk/>
            <pc:sldMk cId="2721817647" sldId="259"/>
            <ac:spMk id="9" creationId="{1A47409B-8026-4A41-81CC-19EBC68C15E8}"/>
          </ac:spMkLst>
        </pc:spChg>
      </pc:sldChg>
      <pc:sldChg chg="modSp mod">
        <pc:chgData name="Raman Herasimau" userId="9caee48502f12f34" providerId="LiveId" clId="{78369A6F-660B-4AD9-9722-7D82DEBB0649}" dt="2022-12-14T21:55:47.628" v="214" actId="20577"/>
        <pc:sldMkLst>
          <pc:docMk/>
          <pc:sldMk cId="3296056437" sldId="260"/>
        </pc:sldMkLst>
        <pc:spChg chg="mod">
          <ac:chgData name="Raman Herasimau" userId="9caee48502f12f34" providerId="LiveId" clId="{78369A6F-660B-4AD9-9722-7D82DEBB0649}" dt="2022-12-14T21:55:47.628" v="214" actId="20577"/>
          <ac:spMkLst>
            <pc:docMk/>
            <pc:sldMk cId="3296056437" sldId="260"/>
            <ac:spMk id="6" creationId="{8A2DFF03-EC16-47EF-8550-9BCC65C87EAA}"/>
          </ac:spMkLst>
        </pc:spChg>
      </pc:sldChg>
      <pc:sldChg chg="del">
        <pc:chgData name="Raman Herasimau" userId="9caee48502f12f34" providerId="LiveId" clId="{78369A6F-660B-4AD9-9722-7D82DEBB0649}" dt="2022-12-14T21:56:25.528" v="222" actId="47"/>
        <pc:sldMkLst>
          <pc:docMk/>
          <pc:sldMk cId="4142915741" sldId="261"/>
        </pc:sldMkLst>
      </pc:sldChg>
      <pc:sldChg chg="del">
        <pc:chgData name="Raman Herasimau" userId="9caee48502f12f34" providerId="LiveId" clId="{78369A6F-660B-4AD9-9722-7D82DEBB0649}" dt="2022-12-14T21:56:07.323" v="218" actId="47"/>
        <pc:sldMkLst>
          <pc:docMk/>
          <pc:sldMk cId="1790980301" sldId="262"/>
        </pc:sldMkLst>
      </pc:sldChg>
      <pc:sldChg chg="modSp mod">
        <pc:chgData name="Raman Herasimau" userId="9caee48502f12f34" providerId="LiveId" clId="{78369A6F-660B-4AD9-9722-7D82DEBB0649}" dt="2022-12-14T22:36:18.742" v="756" actId="1076"/>
        <pc:sldMkLst>
          <pc:docMk/>
          <pc:sldMk cId="2839097823" sldId="263"/>
        </pc:sldMkLst>
        <pc:spChg chg="mod">
          <ac:chgData name="Raman Herasimau" userId="9caee48502f12f34" providerId="LiveId" clId="{78369A6F-660B-4AD9-9722-7D82DEBB0649}" dt="2022-12-14T22:36:18.742" v="756" actId="1076"/>
          <ac:spMkLst>
            <pc:docMk/>
            <pc:sldMk cId="2839097823" sldId="263"/>
            <ac:spMk id="5" creationId="{D679C343-0A77-4BE1-97AC-3FCF742409DC}"/>
          </ac:spMkLst>
        </pc:spChg>
      </pc:sldChg>
      <pc:sldChg chg="modSp mod">
        <pc:chgData name="Raman Herasimau" userId="9caee48502f12f34" providerId="LiveId" clId="{78369A6F-660B-4AD9-9722-7D82DEBB0649}" dt="2022-12-14T22:36:15.918" v="755" actId="1076"/>
        <pc:sldMkLst>
          <pc:docMk/>
          <pc:sldMk cId="3313755328" sldId="264"/>
        </pc:sldMkLst>
        <pc:spChg chg="mod">
          <ac:chgData name="Raman Herasimau" userId="9caee48502f12f34" providerId="LiveId" clId="{78369A6F-660B-4AD9-9722-7D82DEBB0649}" dt="2022-12-14T22:36:15.918" v="755" actId="1076"/>
          <ac:spMkLst>
            <pc:docMk/>
            <pc:sldMk cId="3313755328" sldId="264"/>
            <ac:spMk id="5" creationId="{D679C343-0A77-4BE1-97AC-3FCF742409DC}"/>
          </ac:spMkLst>
        </pc:spChg>
      </pc:sldChg>
      <pc:sldChg chg="modSp mod">
        <pc:chgData name="Raman Herasimau" userId="9caee48502f12f34" providerId="LiveId" clId="{78369A6F-660B-4AD9-9722-7D82DEBB0649}" dt="2022-12-14T22:40:12.897" v="791" actId="27636"/>
        <pc:sldMkLst>
          <pc:docMk/>
          <pc:sldMk cId="880039763" sldId="265"/>
        </pc:sldMkLst>
        <pc:spChg chg="mod">
          <ac:chgData name="Raman Herasimau" userId="9caee48502f12f34" providerId="LiveId" clId="{78369A6F-660B-4AD9-9722-7D82DEBB0649}" dt="2022-12-14T22:40:12.897" v="791" actId="27636"/>
          <ac:spMkLst>
            <pc:docMk/>
            <pc:sldMk cId="880039763" sldId="265"/>
            <ac:spMk id="5" creationId="{D679C343-0A77-4BE1-97AC-3FCF742409DC}"/>
          </ac:spMkLst>
        </pc:spChg>
      </pc:sldChg>
      <pc:sldChg chg="modSp mod">
        <pc:chgData name="Raman Herasimau" userId="9caee48502f12f34" providerId="LiveId" clId="{78369A6F-660B-4AD9-9722-7D82DEBB0649}" dt="2022-12-14T23:24:15.033" v="1644" actId="14100"/>
        <pc:sldMkLst>
          <pc:docMk/>
          <pc:sldMk cId="3774929963" sldId="266"/>
        </pc:sldMkLst>
        <pc:spChg chg="mod">
          <ac:chgData name="Raman Herasimau" userId="9caee48502f12f34" providerId="LiveId" clId="{78369A6F-660B-4AD9-9722-7D82DEBB0649}" dt="2022-12-14T23:24:15.033" v="1644" actId="14100"/>
          <ac:spMkLst>
            <pc:docMk/>
            <pc:sldMk cId="3774929963" sldId="266"/>
            <ac:spMk id="2" creationId="{571C2DBB-8336-4DAA-8840-8C5D18156251}"/>
          </ac:spMkLst>
        </pc:spChg>
        <pc:spChg chg="mod">
          <ac:chgData name="Raman Herasimau" userId="9caee48502f12f34" providerId="LiveId" clId="{78369A6F-660B-4AD9-9722-7D82DEBB0649}" dt="2022-12-14T23:23:06.845" v="1635" actId="20577"/>
          <ac:spMkLst>
            <pc:docMk/>
            <pc:sldMk cId="3774929963" sldId="266"/>
            <ac:spMk id="5" creationId="{D679C343-0A77-4BE1-97AC-3FCF742409DC}"/>
          </ac:spMkLst>
        </pc:spChg>
      </pc:sldChg>
      <pc:sldChg chg="del">
        <pc:chgData name="Raman Herasimau" userId="9caee48502f12f34" providerId="LiveId" clId="{78369A6F-660B-4AD9-9722-7D82DEBB0649}" dt="2022-12-14T23:17:57.468" v="1506" actId="47"/>
        <pc:sldMkLst>
          <pc:docMk/>
          <pc:sldMk cId="1678042778" sldId="267"/>
        </pc:sldMkLst>
      </pc:sldChg>
      <pc:sldChg chg="addSp delSp modSp mod">
        <pc:chgData name="Raman Herasimau" userId="9caee48502f12f34" providerId="LiveId" clId="{78369A6F-660B-4AD9-9722-7D82DEBB0649}" dt="2022-12-14T23:24:52.906" v="1651" actId="478"/>
        <pc:sldMkLst>
          <pc:docMk/>
          <pc:sldMk cId="1916767978" sldId="268"/>
        </pc:sldMkLst>
        <pc:spChg chg="mod">
          <ac:chgData name="Raman Herasimau" userId="9caee48502f12f34" providerId="LiveId" clId="{78369A6F-660B-4AD9-9722-7D82DEBB0649}" dt="2022-12-14T23:23:41.630" v="1641" actId="1076"/>
          <ac:spMkLst>
            <pc:docMk/>
            <pc:sldMk cId="1916767978" sldId="268"/>
            <ac:spMk id="5" creationId="{D679C343-0A77-4BE1-97AC-3FCF742409DC}"/>
          </ac:spMkLst>
        </pc:spChg>
        <pc:spChg chg="add del mod">
          <ac:chgData name="Raman Herasimau" userId="9caee48502f12f34" providerId="LiveId" clId="{78369A6F-660B-4AD9-9722-7D82DEBB0649}" dt="2022-12-14T23:24:52.906" v="1651" actId="478"/>
          <ac:spMkLst>
            <pc:docMk/>
            <pc:sldMk cId="1916767978" sldId="268"/>
            <ac:spMk id="8" creationId="{7D23DA20-C160-4CBE-8067-67FA4A9421F4}"/>
          </ac:spMkLst>
        </pc:spChg>
      </pc:sldChg>
      <pc:sldChg chg="modSp mod">
        <pc:chgData name="Raman Herasimau" userId="9caee48502f12f34" providerId="LiveId" clId="{78369A6F-660B-4AD9-9722-7D82DEBB0649}" dt="2022-12-14T23:32:40.772" v="2014" actId="20577"/>
        <pc:sldMkLst>
          <pc:docMk/>
          <pc:sldMk cId="2537906187" sldId="269"/>
        </pc:sldMkLst>
        <pc:spChg chg="mod">
          <ac:chgData name="Raman Herasimau" userId="9caee48502f12f34" providerId="LiveId" clId="{78369A6F-660B-4AD9-9722-7D82DEBB0649}" dt="2022-12-14T23:32:40.772" v="2014" actId="20577"/>
          <ac:spMkLst>
            <pc:docMk/>
            <pc:sldMk cId="2537906187" sldId="269"/>
            <ac:spMk id="8" creationId="{7A6CD411-D33A-49C5-9976-1482CAC473F2}"/>
          </ac:spMkLst>
        </pc:spChg>
      </pc:sldChg>
      <pc:sldChg chg="modSp mod">
        <pc:chgData name="Raman Herasimau" userId="9caee48502f12f34" providerId="LiveId" clId="{78369A6F-660B-4AD9-9722-7D82DEBB0649}" dt="2022-12-14T23:34:25.254" v="2022" actId="1076"/>
        <pc:sldMkLst>
          <pc:docMk/>
          <pc:sldMk cId="3301103597" sldId="270"/>
        </pc:sldMkLst>
        <pc:spChg chg="mod">
          <ac:chgData name="Raman Herasimau" userId="9caee48502f12f34" providerId="LiveId" clId="{78369A6F-660B-4AD9-9722-7D82DEBB0649}" dt="2022-12-14T23:34:25.254" v="2022" actId="1076"/>
          <ac:spMkLst>
            <pc:docMk/>
            <pc:sldMk cId="3301103597" sldId="270"/>
            <ac:spMk id="5" creationId="{D679C343-0A77-4BE1-97AC-3FCF742409DC}"/>
          </ac:spMkLst>
        </pc:spChg>
        <pc:spChg chg="mod">
          <ac:chgData name="Raman Herasimau" userId="9caee48502f12f34" providerId="LiveId" clId="{78369A6F-660B-4AD9-9722-7D82DEBB0649}" dt="2022-12-14T23:33:16.383" v="2019" actId="20577"/>
          <ac:spMkLst>
            <pc:docMk/>
            <pc:sldMk cId="3301103597" sldId="270"/>
            <ac:spMk id="6" creationId="{955A86AE-DDA8-46D3-BF5C-E805622C0E7B}"/>
          </ac:spMkLst>
        </pc:spChg>
      </pc:sldChg>
      <pc:sldChg chg="addSp delSp modSp mod">
        <pc:chgData name="Raman Herasimau" userId="9caee48502f12f34" providerId="LiveId" clId="{78369A6F-660B-4AD9-9722-7D82DEBB0649}" dt="2022-12-14T23:35:29.150" v="2035" actId="1076"/>
        <pc:sldMkLst>
          <pc:docMk/>
          <pc:sldMk cId="1908676175" sldId="271"/>
        </pc:sldMkLst>
        <pc:spChg chg="add del mod">
          <ac:chgData name="Raman Herasimau" userId="9caee48502f12f34" providerId="LiveId" clId="{78369A6F-660B-4AD9-9722-7D82DEBB0649}" dt="2022-12-14T23:34:34.343" v="2025" actId="478"/>
          <ac:spMkLst>
            <pc:docMk/>
            <pc:sldMk cId="1908676175" sldId="271"/>
            <ac:spMk id="4" creationId="{CD6D29E6-800B-44C1-ADD4-77A1A6E83D0A}"/>
          </ac:spMkLst>
        </pc:spChg>
        <pc:spChg chg="del">
          <ac:chgData name="Raman Herasimau" userId="9caee48502f12f34" providerId="LiveId" clId="{78369A6F-660B-4AD9-9722-7D82DEBB0649}" dt="2022-12-14T23:34:30.961" v="2023" actId="478"/>
          <ac:spMkLst>
            <pc:docMk/>
            <pc:sldMk cId="1908676175" sldId="271"/>
            <ac:spMk id="5" creationId="{D679C343-0A77-4BE1-97AC-3FCF742409DC}"/>
          </ac:spMkLst>
        </pc:spChg>
        <pc:spChg chg="add mod">
          <ac:chgData name="Raman Herasimau" userId="9caee48502f12f34" providerId="LiveId" clId="{78369A6F-660B-4AD9-9722-7D82DEBB0649}" dt="2022-12-14T23:34:31.208" v="2024"/>
          <ac:spMkLst>
            <pc:docMk/>
            <pc:sldMk cId="1908676175" sldId="271"/>
            <ac:spMk id="8" creationId="{2B91CD91-E4C0-4992-9C2F-55AF9B0DB469}"/>
          </ac:spMkLst>
        </pc:spChg>
        <pc:spChg chg="add mod">
          <ac:chgData name="Raman Herasimau" userId="9caee48502f12f34" providerId="LiveId" clId="{78369A6F-660B-4AD9-9722-7D82DEBB0649}" dt="2022-12-14T23:35:29.150" v="2035" actId="1076"/>
          <ac:spMkLst>
            <pc:docMk/>
            <pc:sldMk cId="1908676175" sldId="271"/>
            <ac:spMk id="11" creationId="{953417C4-2CF6-4189-8884-8DB9D22C5992}"/>
          </ac:spMkLst>
        </pc:spChg>
        <pc:graphicFrameChg chg="add mod modGraphic">
          <ac:chgData name="Raman Herasimau" userId="9caee48502f12f34" providerId="LiveId" clId="{78369A6F-660B-4AD9-9722-7D82DEBB0649}" dt="2022-12-14T23:35:07.049" v="2030" actId="14100"/>
          <ac:graphicFrameMkLst>
            <pc:docMk/>
            <pc:sldMk cId="1908676175" sldId="271"/>
            <ac:graphicFrameMk id="6" creationId="{0D97F36F-740B-4F8A-A761-D41673541EB4}"/>
          </ac:graphicFrameMkLst>
        </pc:graphicFrameChg>
        <pc:picChg chg="del">
          <ac:chgData name="Raman Herasimau" userId="9caee48502f12f34" providerId="LiveId" clId="{78369A6F-660B-4AD9-9722-7D82DEBB0649}" dt="2022-12-14T23:34:43.044" v="2026" actId="478"/>
          <ac:picMkLst>
            <pc:docMk/>
            <pc:sldMk cId="1908676175" sldId="271"/>
            <ac:picMk id="3" creationId="{1B2E1FCB-07BC-44D8-ABCC-4AD1841BF12F}"/>
          </ac:picMkLst>
        </pc:picChg>
        <pc:picChg chg="del">
          <ac:chgData name="Raman Herasimau" userId="9caee48502f12f34" providerId="LiveId" clId="{78369A6F-660B-4AD9-9722-7D82DEBB0649}" dt="2022-12-14T23:34:43.044" v="2026" actId="478"/>
          <ac:picMkLst>
            <pc:docMk/>
            <pc:sldMk cId="1908676175" sldId="271"/>
            <ac:picMk id="7" creationId="{A862EDB2-713A-4AF1-B9A1-CBA650B66264}"/>
          </ac:picMkLst>
        </pc:picChg>
      </pc:sldChg>
      <pc:sldChg chg="addSp delSp modSp mod">
        <pc:chgData name="Raman Herasimau" userId="9caee48502f12f34" providerId="LiveId" clId="{78369A6F-660B-4AD9-9722-7D82DEBB0649}" dt="2022-12-15T00:36:14.410" v="2535" actId="1076"/>
        <pc:sldMkLst>
          <pc:docMk/>
          <pc:sldMk cId="3245143530" sldId="272"/>
        </pc:sldMkLst>
        <pc:spChg chg="mod">
          <ac:chgData name="Raman Herasimau" userId="9caee48502f12f34" providerId="LiveId" clId="{78369A6F-660B-4AD9-9722-7D82DEBB0649}" dt="2022-12-15T00:33:51.100" v="2501"/>
          <ac:spMkLst>
            <pc:docMk/>
            <pc:sldMk cId="3245143530" sldId="272"/>
            <ac:spMk id="5" creationId="{D679C343-0A77-4BE1-97AC-3FCF742409DC}"/>
          </ac:spMkLst>
        </pc:spChg>
        <pc:spChg chg="mod">
          <ac:chgData name="Raman Herasimau" userId="9caee48502f12f34" providerId="LiveId" clId="{78369A6F-660B-4AD9-9722-7D82DEBB0649}" dt="2022-12-15T00:34:20.726" v="2509" actId="1076"/>
          <ac:spMkLst>
            <pc:docMk/>
            <pc:sldMk cId="3245143530" sldId="272"/>
            <ac:spMk id="6" creationId="{E8EC8C10-5945-4478-9843-45C19BC0D862}"/>
          </ac:spMkLst>
        </pc:spChg>
        <pc:spChg chg="mod">
          <ac:chgData name="Raman Herasimau" userId="9caee48502f12f34" providerId="LiveId" clId="{78369A6F-660B-4AD9-9722-7D82DEBB0649}" dt="2022-12-15T00:34:16.664" v="2508" actId="1076"/>
          <ac:spMkLst>
            <pc:docMk/>
            <pc:sldMk cId="3245143530" sldId="272"/>
            <ac:spMk id="8" creationId="{FBDEBD28-1ECA-45FC-B7BE-E76680B2B1DB}"/>
          </ac:spMkLst>
        </pc:spChg>
        <pc:spChg chg="add mod">
          <ac:chgData name="Raman Herasimau" userId="9caee48502f12f34" providerId="LiveId" clId="{78369A6F-660B-4AD9-9722-7D82DEBB0649}" dt="2022-12-15T00:36:14.410" v="2535" actId="1076"/>
          <ac:spMkLst>
            <pc:docMk/>
            <pc:sldMk cId="3245143530" sldId="272"/>
            <ac:spMk id="11" creationId="{BC271768-A579-47CB-8021-A640B32A7DD1}"/>
          </ac:spMkLst>
        </pc:spChg>
        <pc:spChg chg="add mod">
          <ac:chgData name="Raman Herasimau" userId="9caee48502f12f34" providerId="LiveId" clId="{78369A6F-660B-4AD9-9722-7D82DEBB0649}" dt="2022-12-15T00:36:10.914" v="2534" actId="1076"/>
          <ac:spMkLst>
            <pc:docMk/>
            <pc:sldMk cId="3245143530" sldId="272"/>
            <ac:spMk id="12" creationId="{E47CD2E8-8A11-4EB4-B727-EBB6F1EFD5F2}"/>
          </ac:spMkLst>
        </pc:spChg>
        <pc:graphicFrameChg chg="add mod modGraphic">
          <ac:chgData name="Raman Herasimau" userId="9caee48502f12f34" providerId="LiveId" clId="{78369A6F-660B-4AD9-9722-7D82DEBB0649}" dt="2022-12-15T00:36:08.409" v="2533" actId="1076"/>
          <ac:graphicFrameMkLst>
            <pc:docMk/>
            <pc:sldMk cId="3245143530" sldId="272"/>
            <ac:graphicFrameMk id="2" creationId="{1B16B9AA-A57E-4F36-B628-8E8193867B9A}"/>
          </ac:graphicFrameMkLst>
        </pc:graphicFrameChg>
        <pc:picChg chg="del">
          <ac:chgData name="Raman Herasimau" userId="9caee48502f12f34" providerId="LiveId" clId="{78369A6F-660B-4AD9-9722-7D82DEBB0649}" dt="2022-12-14T23:35:33.062" v="2036" actId="478"/>
          <ac:picMkLst>
            <pc:docMk/>
            <pc:sldMk cId="3245143530" sldId="272"/>
            <ac:picMk id="4" creationId="{F4F5C051-0695-440B-B4D2-4054F7003705}"/>
          </ac:picMkLst>
        </pc:picChg>
        <pc:picChg chg="del">
          <ac:chgData name="Raman Herasimau" userId="9caee48502f12f34" providerId="LiveId" clId="{78369A6F-660B-4AD9-9722-7D82DEBB0649}" dt="2022-12-14T23:35:33.062" v="2036" actId="478"/>
          <ac:picMkLst>
            <pc:docMk/>
            <pc:sldMk cId="3245143530" sldId="272"/>
            <ac:picMk id="10" creationId="{66DA3E14-505C-4893-AAF0-6F5B5D8B6691}"/>
          </ac:picMkLst>
        </pc:picChg>
      </pc:sldChg>
      <pc:sldChg chg="del">
        <pc:chgData name="Raman Herasimau" userId="9caee48502f12f34" providerId="LiveId" clId="{78369A6F-660B-4AD9-9722-7D82DEBB0649}" dt="2022-12-15T00:39:53.960" v="2555" actId="2696"/>
        <pc:sldMkLst>
          <pc:docMk/>
          <pc:sldMk cId="522835702" sldId="273"/>
        </pc:sldMkLst>
      </pc:sldChg>
      <pc:sldChg chg="del">
        <pc:chgData name="Raman Herasimau" userId="9caee48502f12f34" providerId="LiveId" clId="{78369A6F-660B-4AD9-9722-7D82DEBB0649}" dt="2022-12-15T00:45:46.231" v="2977" actId="47"/>
        <pc:sldMkLst>
          <pc:docMk/>
          <pc:sldMk cId="1654312292" sldId="274"/>
        </pc:sldMkLst>
      </pc:sldChg>
      <pc:sldChg chg="del">
        <pc:chgData name="Raman Herasimau" userId="9caee48502f12f34" providerId="LiveId" clId="{78369A6F-660B-4AD9-9722-7D82DEBB0649}" dt="2022-12-15T00:45:46.231" v="2977" actId="47"/>
        <pc:sldMkLst>
          <pc:docMk/>
          <pc:sldMk cId="1934106281" sldId="275"/>
        </pc:sldMkLst>
      </pc:sldChg>
      <pc:sldChg chg="del">
        <pc:chgData name="Raman Herasimau" userId="9caee48502f12f34" providerId="LiveId" clId="{78369A6F-660B-4AD9-9722-7D82DEBB0649}" dt="2022-12-15T00:45:46.231" v="2977" actId="47"/>
        <pc:sldMkLst>
          <pc:docMk/>
          <pc:sldMk cId="23732023" sldId="276"/>
        </pc:sldMkLst>
      </pc:sldChg>
      <pc:sldChg chg="addSp delSp modSp add del mod">
        <pc:chgData name="Raman Herasimau" userId="9caee48502f12f34" providerId="LiveId" clId="{78369A6F-660B-4AD9-9722-7D82DEBB0649}" dt="2022-12-15T06:54:59.793" v="2978" actId="2696"/>
        <pc:sldMkLst>
          <pc:docMk/>
          <pc:sldMk cId="3873370054" sldId="278"/>
        </pc:sldMkLst>
        <pc:spChg chg="add mod">
          <ac:chgData name="Raman Herasimau" userId="9caee48502f12f34" providerId="LiveId" clId="{78369A6F-660B-4AD9-9722-7D82DEBB0649}" dt="2022-12-14T21:41:52.112" v="175" actId="478"/>
          <ac:spMkLst>
            <pc:docMk/>
            <pc:sldMk cId="3873370054" sldId="278"/>
            <ac:spMk id="3" creationId="{5C5A63B2-C677-41BC-8732-B8084A59EBCE}"/>
          </ac:spMkLst>
        </pc:spChg>
        <pc:spChg chg="del">
          <ac:chgData name="Raman Herasimau" userId="9caee48502f12f34" providerId="LiveId" clId="{78369A6F-660B-4AD9-9722-7D82DEBB0649}" dt="2022-12-14T21:41:52.112" v="175" actId="478"/>
          <ac:spMkLst>
            <pc:docMk/>
            <pc:sldMk cId="3873370054" sldId="278"/>
            <ac:spMk id="5" creationId="{D679C343-0A77-4BE1-97AC-3FCF742409DC}"/>
          </ac:spMkLst>
        </pc:spChg>
        <pc:spChg chg="del">
          <ac:chgData name="Raman Herasimau" userId="9caee48502f12f34" providerId="LiveId" clId="{78369A6F-660B-4AD9-9722-7D82DEBB0649}" dt="2022-12-14T21:41:49.435" v="174" actId="478"/>
          <ac:spMkLst>
            <pc:docMk/>
            <pc:sldMk cId="3873370054" sldId="278"/>
            <ac:spMk id="9" creationId="{1A47409B-8026-4A41-81CC-19EBC68C15E8}"/>
          </ac:spMkLst>
        </pc:spChg>
        <pc:picChg chg="add mod">
          <ac:chgData name="Raman Herasimau" userId="9caee48502f12f34" providerId="LiveId" clId="{78369A6F-660B-4AD9-9722-7D82DEBB0649}" dt="2022-12-14T21:41:55.546" v="178" actId="962"/>
          <ac:picMkLst>
            <pc:docMk/>
            <pc:sldMk cId="3873370054" sldId="278"/>
            <ac:picMk id="6" creationId="{ED829CB4-219D-4545-AB90-1F156EA126E6}"/>
          </ac:picMkLst>
        </pc:picChg>
      </pc:sldChg>
      <pc:sldChg chg="add del">
        <pc:chgData name="Raman Herasimau" userId="9caee48502f12f34" providerId="LiveId" clId="{78369A6F-660B-4AD9-9722-7D82DEBB0649}" dt="2022-12-14T23:22:15.286" v="1626" actId="47"/>
        <pc:sldMkLst>
          <pc:docMk/>
          <pc:sldMk cId="1275703391" sldId="279"/>
        </pc:sldMkLst>
      </pc:sldChg>
      <pc:sldChg chg="modSp add mod ord modAnim">
        <pc:chgData name="Raman Herasimau" userId="9caee48502f12f34" providerId="LiveId" clId="{78369A6F-660B-4AD9-9722-7D82DEBB0649}" dt="2022-12-14T22:31:18.646" v="708" actId="1076"/>
        <pc:sldMkLst>
          <pc:docMk/>
          <pc:sldMk cId="703597150" sldId="280"/>
        </pc:sldMkLst>
        <pc:spChg chg="mod">
          <ac:chgData name="Raman Herasimau" userId="9caee48502f12f34" providerId="LiveId" clId="{78369A6F-660B-4AD9-9722-7D82DEBB0649}" dt="2022-12-14T22:31:18.646" v="708" actId="1076"/>
          <ac:spMkLst>
            <pc:docMk/>
            <pc:sldMk cId="703597150" sldId="280"/>
            <ac:spMk id="5" creationId="{D679C343-0A77-4BE1-97AC-3FCF742409DC}"/>
          </ac:spMkLst>
        </pc:spChg>
        <pc:spChg chg="mod">
          <ac:chgData name="Raman Herasimau" userId="9caee48502f12f34" providerId="LiveId" clId="{78369A6F-660B-4AD9-9722-7D82DEBB0649}" dt="2022-12-14T22:27:33.079" v="702" actId="255"/>
          <ac:spMkLst>
            <pc:docMk/>
            <pc:sldMk cId="703597150" sldId="280"/>
            <ac:spMk id="6" creationId="{8A2DFF03-EC16-47EF-8550-9BCC65C87EAA}"/>
          </ac:spMkLst>
        </pc:spChg>
      </pc:sldChg>
      <pc:sldChg chg="modSp add del mod ord">
        <pc:chgData name="Raman Herasimau" userId="9caee48502f12f34" providerId="LiveId" clId="{78369A6F-660B-4AD9-9722-7D82DEBB0649}" dt="2022-12-14T23:21:38.174" v="1612" actId="47"/>
        <pc:sldMkLst>
          <pc:docMk/>
          <pc:sldMk cId="1799118305" sldId="281"/>
        </pc:sldMkLst>
        <pc:spChg chg="mod">
          <ac:chgData name="Raman Herasimau" userId="9caee48502f12f34" providerId="LiveId" clId="{78369A6F-660B-4AD9-9722-7D82DEBB0649}" dt="2022-12-14T22:32:04.321" v="714" actId="207"/>
          <ac:spMkLst>
            <pc:docMk/>
            <pc:sldMk cId="1799118305" sldId="281"/>
            <ac:spMk id="9" creationId="{1A47409B-8026-4A41-81CC-19EBC68C15E8}"/>
          </ac:spMkLst>
        </pc:spChg>
      </pc:sldChg>
      <pc:sldChg chg="addSp delSp modSp add mod ord">
        <pc:chgData name="Raman Herasimau" userId="9caee48502f12f34" providerId="LiveId" clId="{78369A6F-660B-4AD9-9722-7D82DEBB0649}" dt="2022-12-14T22:39:19.822" v="783" actId="1076"/>
        <pc:sldMkLst>
          <pc:docMk/>
          <pc:sldMk cId="2155968360" sldId="282"/>
        </pc:sldMkLst>
        <pc:spChg chg="mod">
          <ac:chgData name="Raman Herasimau" userId="9caee48502f12f34" providerId="LiveId" clId="{78369A6F-660B-4AD9-9722-7D82DEBB0649}" dt="2022-12-14T22:36:11.943" v="754" actId="1076"/>
          <ac:spMkLst>
            <pc:docMk/>
            <pc:sldMk cId="2155968360" sldId="282"/>
            <ac:spMk id="5" creationId="{D679C343-0A77-4BE1-97AC-3FCF742409DC}"/>
          </ac:spMkLst>
        </pc:spChg>
        <pc:picChg chg="add mod">
          <ac:chgData name="Raman Herasimau" userId="9caee48502f12f34" providerId="LiveId" clId="{78369A6F-660B-4AD9-9722-7D82DEBB0649}" dt="2022-12-14T22:39:05.375" v="780" actId="14100"/>
          <ac:picMkLst>
            <pc:docMk/>
            <pc:sldMk cId="2155968360" sldId="282"/>
            <ac:picMk id="6" creationId="{3FCC1829-35B9-46A8-A289-3768B25395B5}"/>
          </ac:picMkLst>
        </pc:picChg>
        <pc:picChg chg="add mod">
          <ac:chgData name="Raman Herasimau" userId="9caee48502f12f34" providerId="LiveId" clId="{78369A6F-660B-4AD9-9722-7D82DEBB0649}" dt="2022-12-14T22:39:16.774" v="782" actId="14100"/>
          <ac:picMkLst>
            <pc:docMk/>
            <pc:sldMk cId="2155968360" sldId="282"/>
            <ac:picMk id="7" creationId="{EC0ACCB5-C8FE-4C7C-9E56-34A1A6E9895C}"/>
          </ac:picMkLst>
        </pc:picChg>
        <pc:picChg chg="del">
          <ac:chgData name="Raman Herasimau" userId="9caee48502f12f34" providerId="LiveId" clId="{78369A6F-660B-4AD9-9722-7D82DEBB0649}" dt="2022-12-14T22:34:56.547" v="716" actId="478"/>
          <ac:picMkLst>
            <pc:docMk/>
            <pc:sldMk cId="2155968360" sldId="282"/>
            <ac:picMk id="8" creationId="{13379E6A-E7EB-40CF-AE73-99BE5CBE6CAE}"/>
          </ac:picMkLst>
        </pc:picChg>
        <pc:picChg chg="add mod">
          <ac:chgData name="Raman Herasimau" userId="9caee48502f12f34" providerId="LiveId" clId="{78369A6F-660B-4AD9-9722-7D82DEBB0649}" dt="2022-12-14T22:39:19.822" v="783" actId="1076"/>
          <ac:picMkLst>
            <pc:docMk/>
            <pc:sldMk cId="2155968360" sldId="282"/>
            <ac:picMk id="9" creationId="{3817E2B5-7339-4841-88BA-44DE254CF2CA}"/>
          </ac:picMkLst>
        </pc:picChg>
        <pc:picChg chg="del">
          <ac:chgData name="Raman Herasimau" userId="9caee48502f12f34" providerId="LiveId" clId="{78369A6F-660B-4AD9-9722-7D82DEBB0649}" dt="2022-12-14T22:34:56.547" v="716" actId="478"/>
          <ac:picMkLst>
            <pc:docMk/>
            <pc:sldMk cId="2155968360" sldId="282"/>
            <ac:picMk id="10" creationId="{A20B43EB-33A6-4E48-8822-83DAAF64ABDB}"/>
          </ac:picMkLst>
        </pc:picChg>
      </pc:sldChg>
      <pc:sldChg chg="addSp delSp modSp add mod">
        <pc:chgData name="Raman Herasimau" userId="9caee48502f12f34" providerId="LiveId" clId="{78369A6F-660B-4AD9-9722-7D82DEBB0649}" dt="2022-12-14T22:39:52.254" v="787" actId="1076"/>
        <pc:sldMkLst>
          <pc:docMk/>
          <pc:sldMk cId="2507685158" sldId="283"/>
        </pc:sldMkLst>
        <pc:picChg chg="del">
          <ac:chgData name="Raman Herasimau" userId="9caee48502f12f34" providerId="LiveId" clId="{78369A6F-660B-4AD9-9722-7D82DEBB0649}" dt="2022-12-14T22:39:36.808" v="785" actId="478"/>
          <ac:picMkLst>
            <pc:docMk/>
            <pc:sldMk cId="2507685158" sldId="283"/>
            <ac:picMk id="6" creationId="{3FCC1829-35B9-46A8-A289-3768B25395B5}"/>
          </ac:picMkLst>
        </pc:picChg>
        <pc:picChg chg="del">
          <ac:chgData name="Raman Herasimau" userId="9caee48502f12f34" providerId="LiveId" clId="{78369A6F-660B-4AD9-9722-7D82DEBB0649}" dt="2022-12-14T22:39:36.808" v="785" actId="478"/>
          <ac:picMkLst>
            <pc:docMk/>
            <pc:sldMk cId="2507685158" sldId="283"/>
            <ac:picMk id="7" creationId="{EC0ACCB5-C8FE-4C7C-9E56-34A1A6E9895C}"/>
          </ac:picMkLst>
        </pc:picChg>
        <pc:picChg chg="add mod">
          <ac:chgData name="Raman Herasimau" userId="9caee48502f12f34" providerId="LiveId" clId="{78369A6F-660B-4AD9-9722-7D82DEBB0649}" dt="2022-12-14T22:39:52.254" v="787" actId="1076"/>
          <ac:picMkLst>
            <pc:docMk/>
            <pc:sldMk cId="2507685158" sldId="283"/>
            <ac:picMk id="8" creationId="{AED963AF-4993-4CB9-9353-327929D377E2}"/>
          </ac:picMkLst>
        </pc:picChg>
        <pc:picChg chg="del">
          <ac:chgData name="Raman Herasimau" userId="9caee48502f12f34" providerId="LiveId" clId="{78369A6F-660B-4AD9-9722-7D82DEBB0649}" dt="2022-12-14T22:39:36.808" v="785" actId="478"/>
          <ac:picMkLst>
            <pc:docMk/>
            <pc:sldMk cId="2507685158" sldId="283"/>
            <ac:picMk id="9" creationId="{3817E2B5-7339-4841-88BA-44DE254CF2CA}"/>
          </ac:picMkLst>
        </pc:picChg>
      </pc:sldChg>
      <pc:sldChg chg="addSp delSp modSp add mod">
        <pc:chgData name="Raman Herasimau" userId="9caee48502f12f34" providerId="LiveId" clId="{78369A6F-660B-4AD9-9722-7D82DEBB0649}" dt="2022-12-15T06:56:58.617" v="2980" actId="20577"/>
        <pc:sldMkLst>
          <pc:docMk/>
          <pc:sldMk cId="2955111121" sldId="284"/>
        </pc:sldMkLst>
        <pc:spChg chg="mod">
          <ac:chgData name="Raman Herasimau" userId="9caee48502f12f34" providerId="LiveId" clId="{78369A6F-660B-4AD9-9722-7D82DEBB0649}" dt="2022-12-14T23:08:53.371" v="1471" actId="1076"/>
          <ac:spMkLst>
            <pc:docMk/>
            <pc:sldMk cId="2955111121" sldId="284"/>
            <ac:spMk id="5" creationId="{D679C343-0A77-4BE1-97AC-3FCF742409DC}"/>
          </ac:spMkLst>
        </pc:spChg>
        <pc:spChg chg="add mod">
          <ac:chgData name="Raman Herasimau" userId="9caee48502f12f34" providerId="LiveId" clId="{78369A6F-660B-4AD9-9722-7D82DEBB0649}" dt="2022-12-15T06:56:58.617" v="2980" actId="20577"/>
          <ac:spMkLst>
            <pc:docMk/>
            <pc:sldMk cId="2955111121" sldId="284"/>
            <ac:spMk id="6" creationId="{7E341CBB-2CC0-4DA0-AA73-EF6D389565F7}"/>
          </ac:spMkLst>
        </pc:spChg>
        <pc:picChg chg="del">
          <ac:chgData name="Raman Herasimau" userId="9caee48502f12f34" providerId="LiveId" clId="{78369A6F-660B-4AD9-9722-7D82DEBB0649}" dt="2022-12-14T22:41:19.787" v="793" actId="478"/>
          <ac:picMkLst>
            <pc:docMk/>
            <pc:sldMk cId="2955111121" sldId="284"/>
            <ac:picMk id="8" creationId="{13379E6A-E7EB-40CF-AE73-99BE5CBE6CAE}"/>
          </ac:picMkLst>
        </pc:picChg>
        <pc:picChg chg="del">
          <ac:chgData name="Raman Herasimau" userId="9caee48502f12f34" providerId="LiveId" clId="{78369A6F-660B-4AD9-9722-7D82DEBB0649}" dt="2022-12-14T22:41:19.787" v="793" actId="478"/>
          <ac:picMkLst>
            <pc:docMk/>
            <pc:sldMk cId="2955111121" sldId="284"/>
            <ac:picMk id="10" creationId="{A20B43EB-33A6-4E48-8822-83DAAF64ABDB}"/>
          </ac:picMkLst>
        </pc:picChg>
      </pc:sldChg>
      <pc:sldChg chg="modSp add del mod ord">
        <pc:chgData name="Raman Herasimau" userId="9caee48502f12f34" providerId="LiveId" clId="{78369A6F-660B-4AD9-9722-7D82DEBB0649}" dt="2022-12-14T23:20:57.562" v="1600" actId="47"/>
        <pc:sldMkLst>
          <pc:docMk/>
          <pc:sldMk cId="3726656712" sldId="285"/>
        </pc:sldMkLst>
        <pc:spChg chg="mod">
          <ac:chgData name="Raman Herasimau" userId="9caee48502f12f34" providerId="LiveId" clId="{78369A6F-660B-4AD9-9722-7D82DEBB0649}" dt="2022-12-14T23:20:42.161" v="1596" actId="207"/>
          <ac:spMkLst>
            <pc:docMk/>
            <pc:sldMk cId="3726656712" sldId="285"/>
            <ac:spMk id="9" creationId="{1A47409B-8026-4A41-81CC-19EBC68C15E8}"/>
          </ac:spMkLst>
        </pc:spChg>
      </pc:sldChg>
      <pc:sldChg chg="modSp add mod ord">
        <pc:chgData name="Raman Herasimau" userId="9caee48502f12f34" providerId="LiveId" clId="{78369A6F-660B-4AD9-9722-7D82DEBB0649}" dt="2022-12-14T23:21:18.878" v="1606" actId="115"/>
        <pc:sldMkLst>
          <pc:docMk/>
          <pc:sldMk cId="481668753" sldId="286"/>
        </pc:sldMkLst>
        <pc:spChg chg="mod">
          <ac:chgData name="Raman Herasimau" userId="9caee48502f12f34" providerId="LiveId" clId="{78369A6F-660B-4AD9-9722-7D82DEBB0649}" dt="2022-12-14T23:21:18.878" v="1606" actId="115"/>
          <ac:spMkLst>
            <pc:docMk/>
            <pc:sldMk cId="481668753" sldId="286"/>
            <ac:spMk id="9" creationId="{1A47409B-8026-4A41-81CC-19EBC68C15E8}"/>
          </ac:spMkLst>
        </pc:spChg>
      </pc:sldChg>
      <pc:sldChg chg="add del setBg">
        <pc:chgData name="Raman Herasimau" userId="9caee48502f12f34" providerId="LiveId" clId="{78369A6F-660B-4AD9-9722-7D82DEBB0649}" dt="2022-12-14T23:21:26.772" v="1608" actId="47"/>
        <pc:sldMkLst>
          <pc:docMk/>
          <pc:sldMk cId="2660538369" sldId="287"/>
        </pc:sldMkLst>
      </pc:sldChg>
      <pc:sldChg chg="modSp add mod ord">
        <pc:chgData name="Raman Herasimau" userId="9caee48502f12f34" providerId="LiveId" clId="{78369A6F-660B-4AD9-9722-7D82DEBB0649}" dt="2022-12-14T23:22:38.960" v="1630" actId="20577"/>
        <pc:sldMkLst>
          <pc:docMk/>
          <pc:sldMk cId="4209750866" sldId="287"/>
        </pc:sldMkLst>
        <pc:spChg chg="mod">
          <ac:chgData name="Raman Herasimau" userId="9caee48502f12f34" providerId="LiveId" clId="{78369A6F-660B-4AD9-9722-7D82DEBB0649}" dt="2022-12-14T23:22:38.960" v="1630" actId="20577"/>
          <ac:spMkLst>
            <pc:docMk/>
            <pc:sldMk cId="4209750866" sldId="287"/>
            <ac:spMk id="9" creationId="{1A47409B-8026-4A41-81CC-19EBC68C15E8}"/>
          </ac:spMkLst>
        </pc:spChg>
      </pc:sldChg>
      <pc:sldChg chg="modSp add mod ord">
        <pc:chgData name="Raman Herasimau" userId="9caee48502f12f34" providerId="LiveId" clId="{78369A6F-660B-4AD9-9722-7D82DEBB0649}" dt="2022-12-14T23:22:06.786" v="1622" actId="207"/>
        <pc:sldMkLst>
          <pc:docMk/>
          <pc:sldMk cId="3456542144" sldId="288"/>
        </pc:sldMkLst>
        <pc:spChg chg="mod">
          <ac:chgData name="Raman Herasimau" userId="9caee48502f12f34" providerId="LiveId" clId="{78369A6F-660B-4AD9-9722-7D82DEBB0649}" dt="2022-12-14T23:22:06.786" v="1622" actId="207"/>
          <ac:spMkLst>
            <pc:docMk/>
            <pc:sldMk cId="3456542144" sldId="288"/>
            <ac:spMk id="9" creationId="{1A47409B-8026-4A41-81CC-19EBC68C15E8}"/>
          </ac:spMkLst>
        </pc:spChg>
      </pc:sldChg>
      <pc:sldChg chg="modSp add mod ord">
        <pc:chgData name="Raman Herasimau" userId="9caee48502f12f34" providerId="LiveId" clId="{78369A6F-660B-4AD9-9722-7D82DEBB0649}" dt="2022-12-14T23:22:24.801" v="1629" actId="207"/>
        <pc:sldMkLst>
          <pc:docMk/>
          <pc:sldMk cId="245353901" sldId="289"/>
        </pc:sldMkLst>
        <pc:spChg chg="mod">
          <ac:chgData name="Raman Herasimau" userId="9caee48502f12f34" providerId="LiveId" clId="{78369A6F-660B-4AD9-9722-7D82DEBB0649}" dt="2022-12-14T23:22:24.801" v="1629" actId="207"/>
          <ac:spMkLst>
            <pc:docMk/>
            <pc:sldMk cId="245353901" sldId="289"/>
            <ac:spMk id="9" creationId="{1A47409B-8026-4A41-81CC-19EBC68C15E8}"/>
          </ac:spMkLst>
        </pc:spChg>
      </pc:sldChg>
      <pc:sldChg chg="addSp delSp modSp add del mod">
        <pc:chgData name="Raman Herasimau" userId="9caee48502f12f34" providerId="LiveId" clId="{78369A6F-660B-4AD9-9722-7D82DEBB0649}" dt="2022-12-14T23:32:59.292" v="2015" actId="2696"/>
        <pc:sldMkLst>
          <pc:docMk/>
          <pc:sldMk cId="65903988" sldId="290"/>
        </pc:sldMkLst>
        <pc:spChg chg="add del">
          <ac:chgData name="Raman Herasimau" userId="9caee48502f12f34" providerId="LiveId" clId="{78369A6F-660B-4AD9-9722-7D82DEBB0649}" dt="2022-12-14T23:29:35.919" v="1774" actId="22"/>
          <ac:spMkLst>
            <pc:docMk/>
            <pc:sldMk cId="65903988" sldId="290"/>
            <ac:spMk id="6" creationId="{B39DFE19-FEB5-4BD7-9163-EE0B0047ED4A}"/>
          </ac:spMkLst>
        </pc:spChg>
        <pc:spChg chg="mod">
          <ac:chgData name="Raman Herasimau" userId="9caee48502f12f34" providerId="LiveId" clId="{78369A6F-660B-4AD9-9722-7D82DEBB0649}" dt="2022-12-14T23:28:47.393" v="1733" actId="20577"/>
          <ac:spMkLst>
            <pc:docMk/>
            <pc:sldMk cId="65903988" sldId="290"/>
            <ac:spMk id="8" creationId="{7A6CD411-D33A-49C5-9976-1482CAC473F2}"/>
          </ac:spMkLst>
        </pc:spChg>
      </pc:sldChg>
      <pc:sldChg chg="addSp delSp modSp add mod">
        <pc:chgData name="Raman Herasimau" userId="9caee48502f12f34" providerId="LiveId" clId="{78369A6F-660B-4AD9-9722-7D82DEBB0649}" dt="2022-12-14T23:44:37.645" v="2125" actId="1076"/>
        <pc:sldMkLst>
          <pc:docMk/>
          <pc:sldMk cId="442426152" sldId="290"/>
        </pc:sldMkLst>
        <pc:spChg chg="mod">
          <ac:chgData name="Raman Herasimau" userId="9caee48502f12f34" providerId="LiveId" clId="{78369A6F-660B-4AD9-9722-7D82DEBB0649}" dt="2022-12-14T23:42:30.375" v="2095" actId="1076"/>
          <ac:spMkLst>
            <pc:docMk/>
            <pc:sldMk cId="442426152" sldId="290"/>
            <ac:spMk id="8" creationId="{2B91CD91-E4C0-4992-9C2F-55AF9B0DB469}"/>
          </ac:spMkLst>
        </pc:spChg>
        <pc:spChg chg="del">
          <ac:chgData name="Raman Herasimau" userId="9caee48502f12f34" providerId="LiveId" clId="{78369A6F-660B-4AD9-9722-7D82DEBB0649}" dt="2022-12-14T23:38:05.586" v="2039" actId="478"/>
          <ac:spMkLst>
            <pc:docMk/>
            <pc:sldMk cId="442426152" sldId="290"/>
            <ac:spMk id="11" creationId="{953417C4-2CF6-4189-8884-8DB9D22C5992}"/>
          </ac:spMkLst>
        </pc:spChg>
        <pc:spChg chg="add mod">
          <ac:chgData name="Raman Herasimau" userId="9caee48502f12f34" providerId="LiveId" clId="{78369A6F-660B-4AD9-9722-7D82DEBB0649}" dt="2022-12-14T23:42:44.949" v="2099" actId="1076"/>
          <ac:spMkLst>
            <pc:docMk/>
            <pc:sldMk cId="442426152" sldId="290"/>
            <ac:spMk id="12" creationId="{F2CD3D34-A812-419B-8C84-2EDB20C0FC13}"/>
          </ac:spMkLst>
        </pc:spChg>
        <pc:spChg chg="add mod">
          <ac:chgData name="Raman Herasimau" userId="9caee48502f12f34" providerId="LiveId" clId="{78369A6F-660B-4AD9-9722-7D82DEBB0649}" dt="2022-12-14T23:44:04.015" v="2119" actId="1076"/>
          <ac:spMkLst>
            <pc:docMk/>
            <pc:sldMk cId="442426152" sldId="290"/>
            <ac:spMk id="13" creationId="{4836F3C3-E449-4C51-A05A-CF9A6AD362F9}"/>
          </ac:spMkLst>
        </pc:spChg>
        <pc:spChg chg="add mod">
          <ac:chgData name="Raman Herasimau" userId="9caee48502f12f34" providerId="LiveId" clId="{78369A6F-660B-4AD9-9722-7D82DEBB0649}" dt="2022-12-14T23:44:37.645" v="2125" actId="1076"/>
          <ac:spMkLst>
            <pc:docMk/>
            <pc:sldMk cId="442426152" sldId="290"/>
            <ac:spMk id="14" creationId="{FD6A4F89-26AC-427F-B379-43BD41A75A0A}"/>
          </ac:spMkLst>
        </pc:spChg>
        <pc:graphicFrameChg chg="del">
          <ac:chgData name="Raman Herasimau" userId="9caee48502f12f34" providerId="LiveId" clId="{78369A6F-660B-4AD9-9722-7D82DEBB0649}" dt="2022-12-14T23:35:41.638" v="2038" actId="478"/>
          <ac:graphicFrameMkLst>
            <pc:docMk/>
            <pc:sldMk cId="442426152" sldId="290"/>
            <ac:graphicFrameMk id="6" creationId="{0D97F36F-740B-4F8A-A761-D41673541EB4}"/>
          </ac:graphicFrameMkLst>
        </pc:graphicFrameChg>
        <pc:picChg chg="add mod">
          <ac:chgData name="Raman Herasimau" userId="9caee48502f12f34" providerId="LiveId" clId="{78369A6F-660B-4AD9-9722-7D82DEBB0649}" dt="2022-12-14T23:43:43.294" v="2115" actId="1076"/>
          <ac:picMkLst>
            <pc:docMk/>
            <pc:sldMk cId="442426152" sldId="290"/>
            <ac:picMk id="7" creationId="{259985BD-A76C-41C6-97A7-7272C4F57821}"/>
          </ac:picMkLst>
        </pc:picChg>
        <pc:picChg chg="add mod">
          <ac:chgData name="Raman Herasimau" userId="9caee48502f12f34" providerId="LiveId" clId="{78369A6F-660B-4AD9-9722-7D82DEBB0649}" dt="2022-12-14T23:43:49.798" v="2117" actId="1076"/>
          <ac:picMkLst>
            <pc:docMk/>
            <pc:sldMk cId="442426152" sldId="290"/>
            <ac:picMk id="9" creationId="{0FF0225A-C30D-4D25-8A87-1850A9FE0B52}"/>
          </ac:picMkLst>
        </pc:picChg>
        <pc:picChg chg="add mod">
          <ac:chgData name="Raman Herasimau" userId="9caee48502f12f34" providerId="LiveId" clId="{78369A6F-660B-4AD9-9722-7D82DEBB0649}" dt="2022-12-14T23:44:27.133" v="2123" actId="1076"/>
          <ac:picMkLst>
            <pc:docMk/>
            <pc:sldMk cId="442426152" sldId="290"/>
            <ac:picMk id="10" creationId="{6D9F3AFE-83B7-4F35-929A-3C0164441348}"/>
          </ac:picMkLst>
        </pc:picChg>
      </pc:sldChg>
      <pc:sldChg chg="addSp delSp modSp add mod">
        <pc:chgData name="Raman Herasimau" userId="9caee48502f12f34" providerId="LiveId" clId="{78369A6F-660B-4AD9-9722-7D82DEBB0649}" dt="2022-12-14T23:41:54.390" v="2088" actId="1076"/>
        <pc:sldMkLst>
          <pc:docMk/>
          <pc:sldMk cId="2885907016" sldId="291"/>
        </pc:sldMkLst>
        <pc:spChg chg="add mod">
          <ac:chgData name="Raman Herasimau" userId="9caee48502f12f34" providerId="LiveId" clId="{78369A6F-660B-4AD9-9722-7D82DEBB0649}" dt="2022-12-14T23:41:54.390" v="2088" actId="1076"/>
          <ac:spMkLst>
            <pc:docMk/>
            <pc:sldMk cId="2885907016" sldId="291"/>
            <ac:spMk id="12" creationId="{E5FCD7F0-EEA8-4384-A06E-A14C1A2088C1}"/>
          </ac:spMkLst>
        </pc:spChg>
        <pc:graphicFrameChg chg="add mod modGraphic">
          <ac:chgData name="Raman Herasimau" userId="9caee48502f12f34" providerId="LiveId" clId="{78369A6F-660B-4AD9-9722-7D82DEBB0649}" dt="2022-12-14T23:40:59.422" v="2081" actId="14100"/>
          <ac:graphicFrameMkLst>
            <pc:docMk/>
            <pc:sldMk cId="2885907016" sldId="291"/>
            <ac:graphicFrameMk id="2" creationId="{0E48AD93-AF9C-422C-B120-9BD4D27A57E8}"/>
          </ac:graphicFrameMkLst>
        </pc:graphicFrameChg>
        <pc:picChg chg="del">
          <ac:chgData name="Raman Herasimau" userId="9caee48502f12f34" providerId="LiveId" clId="{78369A6F-660B-4AD9-9722-7D82DEBB0649}" dt="2022-12-14T23:40:00.060" v="2065" actId="478"/>
          <ac:picMkLst>
            <pc:docMk/>
            <pc:sldMk cId="2885907016" sldId="291"/>
            <ac:picMk id="7" creationId="{259985BD-A76C-41C6-97A7-7272C4F57821}"/>
          </ac:picMkLst>
        </pc:picChg>
        <pc:picChg chg="del">
          <ac:chgData name="Raman Herasimau" userId="9caee48502f12f34" providerId="LiveId" clId="{78369A6F-660B-4AD9-9722-7D82DEBB0649}" dt="2022-12-14T23:40:00.060" v="2065" actId="478"/>
          <ac:picMkLst>
            <pc:docMk/>
            <pc:sldMk cId="2885907016" sldId="291"/>
            <ac:picMk id="9" creationId="{0FF0225A-C30D-4D25-8A87-1850A9FE0B52}"/>
          </ac:picMkLst>
        </pc:picChg>
        <pc:picChg chg="del">
          <ac:chgData name="Raman Herasimau" userId="9caee48502f12f34" providerId="LiveId" clId="{78369A6F-660B-4AD9-9722-7D82DEBB0649}" dt="2022-12-14T23:40:00.060" v="2065" actId="478"/>
          <ac:picMkLst>
            <pc:docMk/>
            <pc:sldMk cId="2885907016" sldId="291"/>
            <ac:picMk id="10" creationId="{6D9F3AFE-83B7-4F35-929A-3C0164441348}"/>
          </ac:picMkLst>
        </pc:picChg>
        <pc:picChg chg="add mod">
          <ac:chgData name="Raman Herasimau" userId="9caee48502f12f34" providerId="LiveId" clId="{78369A6F-660B-4AD9-9722-7D82DEBB0649}" dt="2022-12-14T23:41:02.212" v="2082" actId="1076"/>
          <ac:picMkLst>
            <pc:docMk/>
            <pc:sldMk cId="2885907016" sldId="291"/>
            <ac:picMk id="11" creationId="{70644909-65C9-4878-ADEF-07216B559ABB}"/>
          </ac:picMkLst>
        </pc:picChg>
      </pc:sldChg>
      <pc:sldChg chg="addSp delSp modSp add mod">
        <pc:chgData name="Raman Herasimau" userId="9caee48502f12f34" providerId="LiveId" clId="{78369A6F-660B-4AD9-9722-7D82DEBB0649}" dt="2022-12-14T23:47:22.444" v="2148" actId="1076"/>
        <pc:sldMkLst>
          <pc:docMk/>
          <pc:sldMk cId="485969736" sldId="292"/>
        </pc:sldMkLst>
        <pc:spChg chg="add mod">
          <ac:chgData name="Raman Herasimau" userId="9caee48502f12f34" providerId="LiveId" clId="{78369A6F-660B-4AD9-9722-7D82DEBB0649}" dt="2022-12-14T23:46:50.349" v="2144" actId="1076"/>
          <ac:spMkLst>
            <pc:docMk/>
            <pc:sldMk cId="485969736" sldId="292"/>
            <ac:spMk id="10" creationId="{543343B2-94B5-404B-BD4A-3DC2C0BECB53}"/>
          </ac:spMkLst>
        </pc:spChg>
        <pc:spChg chg="del">
          <ac:chgData name="Raman Herasimau" userId="9caee48502f12f34" providerId="LiveId" clId="{78369A6F-660B-4AD9-9722-7D82DEBB0649}" dt="2022-12-14T23:45:02.185" v="2128" actId="478"/>
          <ac:spMkLst>
            <pc:docMk/>
            <pc:sldMk cId="485969736" sldId="292"/>
            <ac:spMk id="12" creationId="{E5FCD7F0-EEA8-4384-A06E-A14C1A2088C1}"/>
          </ac:spMkLst>
        </pc:spChg>
        <pc:spChg chg="add mod">
          <ac:chgData name="Raman Herasimau" userId="9caee48502f12f34" providerId="LiveId" clId="{78369A6F-660B-4AD9-9722-7D82DEBB0649}" dt="2022-12-14T23:47:22.444" v="2148" actId="1076"/>
          <ac:spMkLst>
            <pc:docMk/>
            <pc:sldMk cId="485969736" sldId="292"/>
            <ac:spMk id="13" creationId="{7688CC53-6DFC-41A6-A57A-16D4A2CB1824}"/>
          </ac:spMkLst>
        </pc:spChg>
        <pc:graphicFrameChg chg="del">
          <ac:chgData name="Raman Herasimau" userId="9caee48502f12f34" providerId="LiveId" clId="{78369A6F-660B-4AD9-9722-7D82DEBB0649}" dt="2022-12-14T23:45:00.447" v="2127" actId="478"/>
          <ac:graphicFrameMkLst>
            <pc:docMk/>
            <pc:sldMk cId="485969736" sldId="292"/>
            <ac:graphicFrameMk id="2" creationId="{0E48AD93-AF9C-422C-B120-9BD4D27A57E8}"/>
          </ac:graphicFrameMkLst>
        </pc:graphicFrameChg>
        <pc:picChg chg="add mod">
          <ac:chgData name="Raman Herasimau" userId="9caee48502f12f34" providerId="LiveId" clId="{78369A6F-660B-4AD9-9722-7D82DEBB0649}" dt="2022-12-14T23:45:49.525" v="2130" actId="1076"/>
          <ac:picMkLst>
            <pc:docMk/>
            <pc:sldMk cId="485969736" sldId="292"/>
            <ac:picMk id="7" creationId="{AE7C1F3C-4607-4220-B7DF-DB9A65E57386}"/>
          </ac:picMkLst>
        </pc:picChg>
        <pc:picChg chg="add mod">
          <ac:chgData name="Raman Herasimau" userId="9caee48502f12f34" providerId="LiveId" clId="{78369A6F-660B-4AD9-9722-7D82DEBB0649}" dt="2022-12-14T23:46:03.998" v="2134" actId="1076"/>
          <ac:picMkLst>
            <pc:docMk/>
            <pc:sldMk cId="485969736" sldId="292"/>
            <ac:picMk id="9" creationId="{964F8D24-DBEF-422A-ACC1-773AA10CE923}"/>
          </ac:picMkLst>
        </pc:picChg>
        <pc:picChg chg="del">
          <ac:chgData name="Raman Herasimau" userId="9caee48502f12f34" providerId="LiveId" clId="{78369A6F-660B-4AD9-9722-7D82DEBB0649}" dt="2022-12-14T23:45:00.447" v="2127" actId="478"/>
          <ac:picMkLst>
            <pc:docMk/>
            <pc:sldMk cId="485969736" sldId="292"/>
            <ac:picMk id="11" creationId="{70644909-65C9-4878-ADEF-07216B559ABB}"/>
          </ac:picMkLst>
        </pc:picChg>
      </pc:sldChg>
      <pc:sldChg chg="addSp delSp modSp add mod">
        <pc:chgData name="Raman Herasimau" userId="9caee48502f12f34" providerId="LiveId" clId="{78369A6F-660B-4AD9-9722-7D82DEBB0649}" dt="2022-12-14T23:49:09.914" v="2182" actId="1076"/>
        <pc:sldMkLst>
          <pc:docMk/>
          <pc:sldMk cId="4177473147" sldId="293"/>
        </pc:sldMkLst>
        <pc:spChg chg="mod">
          <ac:chgData name="Raman Herasimau" userId="9caee48502f12f34" providerId="LiveId" clId="{78369A6F-660B-4AD9-9722-7D82DEBB0649}" dt="2022-12-14T23:48:26.369" v="2165" actId="1076"/>
          <ac:spMkLst>
            <pc:docMk/>
            <pc:sldMk cId="4177473147" sldId="293"/>
            <ac:spMk id="8" creationId="{2B91CD91-E4C0-4992-9C2F-55AF9B0DB469}"/>
          </ac:spMkLst>
        </pc:spChg>
        <pc:spChg chg="del">
          <ac:chgData name="Raman Herasimau" userId="9caee48502f12f34" providerId="LiveId" clId="{78369A6F-660B-4AD9-9722-7D82DEBB0649}" dt="2022-12-14T23:48:42.448" v="2173" actId="478"/>
          <ac:spMkLst>
            <pc:docMk/>
            <pc:sldMk cId="4177473147" sldId="293"/>
            <ac:spMk id="10" creationId="{543343B2-94B5-404B-BD4A-3DC2C0BECB53}"/>
          </ac:spMkLst>
        </pc:spChg>
        <pc:spChg chg="mod">
          <ac:chgData name="Raman Herasimau" userId="9caee48502f12f34" providerId="LiveId" clId="{78369A6F-660B-4AD9-9722-7D82DEBB0649}" dt="2022-12-14T23:49:05.621" v="2179" actId="1076"/>
          <ac:spMkLst>
            <pc:docMk/>
            <pc:sldMk cId="4177473147" sldId="293"/>
            <ac:spMk id="13" creationId="{7688CC53-6DFC-41A6-A57A-16D4A2CB1824}"/>
          </ac:spMkLst>
        </pc:spChg>
        <pc:picChg chg="del mod">
          <ac:chgData name="Raman Herasimau" userId="9caee48502f12f34" providerId="LiveId" clId="{78369A6F-660B-4AD9-9722-7D82DEBB0649}" dt="2022-12-14T23:48:38.499" v="2170" actId="478"/>
          <ac:picMkLst>
            <pc:docMk/>
            <pc:sldMk cId="4177473147" sldId="293"/>
            <ac:picMk id="7" creationId="{AE7C1F3C-4607-4220-B7DF-DB9A65E57386}"/>
          </ac:picMkLst>
        </pc:picChg>
        <pc:picChg chg="del mod">
          <ac:chgData name="Raman Herasimau" userId="9caee48502f12f34" providerId="LiveId" clId="{78369A6F-660B-4AD9-9722-7D82DEBB0649}" dt="2022-12-14T23:48:38.499" v="2170" actId="478"/>
          <ac:picMkLst>
            <pc:docMk/>
            <pc:sldMk cId="4177473147" sldId="293"/>
            <ac:picMk id="9" creationId="{964F8D24-DBEF-422A-ACC1-773AA10CE923}"/>
          </ac:picMkLst>
        </pc:picChg>
        <pc:picChg chg="add del mod">
          <ac:chgData name="Raman Herasimau" userId="9caee48502f12f34" providerId="LiveId" clId="{78369A6F-660B-4AD9-9722-7D82DEBB0649}" dt="2022-12-14T23:48:29.864" v="2168" actId="21"/>
          <ac:picMkLst>
            <pc:docMk/>
            <pc:sldMk cId="4177473147" sldId="293"/>
            <ac:picMk id="11" creationId="{A1041A30-3850-44BD-985D-A6958624EF85}"/>
          </ac:picMkLst>
        </pc:picChg>
        <pc:picChg chg="add mod">
          <ac:chgData name="Raman Herasimau" userId="9caee48502f12f34" providerId="LiveId" clId="{78369A6F-660B-4AD9-9722-7D82DEBB0649}" dt="2022-12-14T23:49:09.914" v="2182" actId="1076"/>
          <ac:picMkLst>
            <pc:docMk/>
            <pc:sldMk cId="4177473147" sldId="293"/>
            <ac:picMk id="12" creationId="{4BF386DA-A5D6-436C-84B3-3B85BEB6BACD}"/>
          </ac:picMkLst>
        </pc:picChg>
      </pc:sldChg>
      <pc:sldChg chg="addSp delSp modSp add mod">
        <pc:chgData name="Raman Herasimau" userId="9caee48502f12f34" providerId="LiveId" clId="{78369A6F-660B-4AD9-9722-7D82DEBB0649}" dt="2022-12-15T00:02:12.047" v="2236" actId="21"/>
        <pc:sldMkLst>
          <pc:docMk/>
          <pc:sldMk cId="667630270" sldId="294"/>
        </pc:sldMkLst>
        <pc:spChg chg="del">
          <ac:chgData name="Raman Herasimau" userId="9caee48502f12f34" providerId="LiveId" clId="{78369A6F-660B-4AD9-9722-7D82DEBB0649}" dt="2022-12-14T23:49:40.572" v="2184" actId="478"/>
          <ac:spMkLst>
            <pc:docMk/>
            <pc:sldMk cId="667630270" sldId="294"/>
            <ac:spMk id="10" creationId="{543343B2-94B5-404B-BD4A-3DC2C0BECB53}"/>
          </ac:spMkLst>
        </pc:spChg>
        <pc:spChg chg="add mod">
          <ac:chgData name="Raman Herasimau" userId="9caee48502f12f34" providerId="LiveId" clId="{78369A6F-660B-4AD9-9722-7D82DEBB0649}" dt="2022-12-14T23:50:05.582" v="2190" actId="1076"/>
          <ac:spMkLst>
            <pc:docMk/>
            <pc:sldMk cId="667630270" sldId="294"/>
            <ac:spMk id="12" creationId="{27CD65C5-6182-48E1-B9B1-05806EF9D3EE}"/>
          </ac:spMkLst>
        </pc:spChg>
        <pc:spChg chg="del">
          <ac:chgData name="Raman Herasimau" userId="9caee48502f12f34" providerId="LiveId" clId="{78369A6F-660B-4AD9-9722-7D82DEBB0649}" dt="2022-12-14T23:49:40.572" v="2184" actId="478"/>
          <ac:spMkLst>
            <pc:docMk/>
            <pc:sldMk cId="667630270" sldId="294"/>
            <ac:spMk id="13" creationId="{7688CC53-6DFC-41A6-A57A-16D4A2CB1824}"/>
          </ac:spMkLst>
        </pc:spChg>
        <pc:spChg chg="add mod">
          <ac:chgData name="Raman Herasimau" userId="9caee48502f12f34" providerId="LiveId" clId="{78369A6F-660B-4AD9-9722-7D82DEBB0649}" dt="2022-12-14T23:50:48.487" v="2196" actId="1076"/>
          <ac:spMkLst>
            <pc:docMk/>
            <pc:sldMk cId="667630270" sldId="294"/>
            <ac:spMk id="14" creationId="{6F676B72-0BA5-4B6B-82D6-F8283B447812}"/>
          </ac:spMkLst>
        </pc:spChg>
        <pc:spChg chg="add mod">
          <ac:chgData name="Raman Herasimau" userId="9caee48502f12f34" providerId="LiveId" clId="{78369A6F-660B-4AD9-9722-7D82DEBB0649}" dt="2022-12-14T23:51:00.821" v="2200" actId="1076"/>
          <ac:spMkLst>
            <pc:docMk/>
            <pc:sldMk cId="667630270" sldId="294"/>
            <ac:spMk id="15" creationId="{2F84D67D-B931-4663-B72D-72481EEAD4C6}"/>
          </ac:spMkLst>
        </pc:spChg>
        <pc:spChg chg="add del mod">
          <ac:chgData name="Raman Herasimau" userId="9caee48502f12f34" providerId="LiveId" clId="{78369A6F-660B-4AD9-9722-7D82DEBB0649}" dt="2022-12-15T00:02:12.047" v="2236" actId="21"/>
          <ac:spMkLst>
            <pc:docMk/>
            <pc:sldMk cId="667630270" sldId="294"/>
            <ac:spMk id="16" creationId="{FDDCDB50-D367-465A-8DDC-9CDDA152E0D6}"/>
          </ac:spMkLst>
        </pc:spChg>
        <pc:picChg chg="del">
          <ac:chgData name="Raman Herasimau" userId="9caee48502f12f34" providerId="LiveId" clId="{78369A6F-660B-4AD9-9722-7D82DEBB0649}" dt="2022-12-14T23:49:37.399" v="2183" actId="478"/>
          <ac:picMkLst>
            <pc:docMk/>
            <pc:sldMk cId="667630270" sldId="294"/>
            <ac:picMk id="7" creationId="{AE7C1F3C-4607-4220-B7DF-DB9A65E57386}"/>
          </ac:picMkLst>
        </pc:picChg>
        <pc:picChg chg="del">
          <ac:chgData name="Raman Herasimau" userId="9caee48502f12f34" providerId="LiveId" clId="{78369A6F-660B-4AD9-9722-7D82DEBB0649}" dt="2022-12-14T23:49:37.399" v="2183" actId="478"/>
          <ac:picMkLst>
            <pc:docMk/>
            <pc:sldMk cId="667630270" sldId="294"/>
            <ac:picMk id="9" creationId="{964F8D24-DBEF-422A-ACC1-773AA10CE923}"/>
          </ac:picMkLst>
        </pc:picChg>
        <pc:picChg chg="add mod">
          <ac:chgData name="Raman Herasimau" userId="9caee48502f12f34" providerId="LiveId" clId="{78369A6F-660B-4AD9-9722-7D82DEBB0649}" dt="2022-12-14T23:49:47.327" v="2186" actId="1076"/>
          <ac:picMkLst>
            <pc:docMk/>
            <pc:sldMk cId="667630270" sldId="294"/>
            <ac:picMk id="11" creationId="{96DCA67A-73D3-4C4E-B262-588159ABE2D5}"/>
          </ac:picMkLst>
        </pc:picChg>
      </pc:sldChg>
      <pc:sldChg chg="addSp delSp modSp add mod">
        <pc:chgData name="Raman Herasimau" userId="9caee48502f12f34" providerId="LiveId" clId="{78369A6F-660B-4AD9-9722-7D82DEBB0649}" dt="2022-12-15T00:04:22.243" v="2250" actId="1076"/>
        <pc:sldMkLst>
          <pc:docMk/>
          <pc:sldMk cId="2316050357" sldId="295"/>
        </pc:sldMkLst>
        <pc:spChg chg="mod">
          <ac:chgData name="Raman Herasimau" userId="9caee48502f12f34" providerId="LiveId" clId="{78369A6F-660B-4AD9-9722-7D82DEBB0649}" dt="2022-12-15T00:03:54.445" v="2244" actId="1076"/>
          <ac:spMkLst>
            <pc:docMk/>
            <pc:sldMk cId="2316050357" sldId="295"/>
            <ac:spMk id="12" creationId="{27CD65C5-6182-48E1-B9B1-05806EF9D3EE}"/>
          </ac:spMkLst>
        </pc:spChg>
        <pc:spChg chg="add mod">
          <ac:chgData name="Raman Herasimau" userId="9caee48502f12f34" providerId="LiveId" clId="{78369A6F-660B-4AD9-9722-7D82DEBB0649}" dt="2022-12-15T00:04:22.243" v="2250" actId="1076"/>
          <ac:spMkLst>
            <pc:docMk/>
            <pc:sldMk cId="2316050357" sldId="295"/>
            <ac:spMk id="13" creationId="{2E1C3812-0D0A-45D6-B279-886F91E05D9F}"/>
          </ac:spMkLst>
        </pc:spChg>
        <pc:spChg chg="del">
          <ac:chgData name="Raman Herasimau" userId="9caee48502f12f34" providerId="LiveId" clId="{78369A6F-660B-4AD9-9722-7D82DEBB0649}" dt="2022-12-15T00:03:35.685" v="2239" actId="478"/>
          <ac:spMkLst>
            <pc:docMk/>
            <pc:sldMk cId="2316050357" sldId="295"/>
            <ac:spMk id="14" creationId="{6F676B72-0BA5-4B6B-82D6-F8283B447812}"/>
          </ac:spMkLst>
        </pc:spChg>
        <pc:spChg chg="del">
          <ac:chgData name="Raman Herasimau" userId="9caee48502f12f34" providerId="LiveId" clId="{78369A6F-660B-4AD9-9722-7D82DEBB0649}" dt="2022-12-15T00:03:35.685" v="2239" actId="478"/>
          <ac:spMkLst>
            <pc:docMk/>
            <pc:sldMk cId="2316050357" sldId="295"/>
            <ac:spMk id="15" creationId="{2F84D67D-B931-4663-B72D-72481EEAD4C6}"/>
          </ac:spMkLst>
        </pc:spChg>
        <pc:picChg chg="add mod">
          <ac:chgData name="Raman Herasimau" userId="9caee48502f12f34" providerId="LiveId" clId="{78369A6F-660B-4AD9-9722-7D82DEBB0649}" dt="2022-12-15T00:03:39.038" v="2241" actId="1076"/>
          <ac:picMkLst>
            <pc:docMk/>
            <pc:sldMk cId="2316050357" sldId="295"/>
            <ac:picMk id="9" creationId="{C5CA6241-FD2B-4263-9FA9-9E433DFB614D}"/>
          </ac:picMkLst>
        </pc:picChg>
        <pc:picChg chg="add mod">
          <ac:chgData name="Raman Herasimau" userId="9caee48502f12f34" providerId="LiveId" clId="{78369A6F-660B-4AD9-9722-7D82DEBB0649}" dt="2022-12-15T00:04:02.614" v="2246" actId="1076"/>
          <ac:picMkLst>
            <pc:docMk/>
            <pc:sldMk cId="2316050357" sldId="295"/>
            <ac:picMk id="10" creationId="{1E9E040C-ADE7-4FF8-A06C-035F8ECAF1D7}"/>
          </ac:picMkLst>
        </pc:picChg>
        <pc:picChg chg="del">
          <ac:chgData name="Raman Herasimau" userId="9caee48502f12f34" providerId="LiveId" clId="{78369A6F-660B-4AD9-9722-7D82DEBB0649}" dt="2022-12-15T00:03:30.801" v="2238" actId="478"/>
          <ac:picMkLst>
            <pc:docMk/>
            <pc:sldMk cId="2316050357" sldId="295"/>
            <ac:picMk id="11" creationId="{96DCA67A-73D3-4C4E-B262-588159ABE2D5}"/>
          </ac:picMkLst>
        </pc:picChg>
      </pc:sldChg>
      <pc:sldChg chg="addSp delSp modSp add mod">
        <pc:chgData name="Raman Herasimau" userId="9caee48502f12f34" providerId="LiveId" clId="{78369A6F-660B-4AD9-9722-7D82DEBB0649}" dt="2022-12-15T00:07:40.124" v="2288" actId="1076"/>
        <pc:sldMkLst>
          <pc:docMk/>
          <pc:sldMk cId="4277751503" sldId="296"/>
        </pc:sldMkLst>
        <pc:spChg chg="mod">
          <ac:chgData name="Raman Herasimau" userId="9caee48502f12f34" providerId="LiveId" clId="{78369A6F-660B-4AD9-9722-7D82DEBB0649}" dt="2022-12-15T00:06:11.730" v="2270"/>
          <ac:spMkLst>
            <pc:docMk/>
            <pc:sldMk cId="4277751503" sldId="296"/>
            <ac:spMk id="12" creationId="{27CD65C5-6182-48E1-B9B1-05806EF9D3EE}"/>
          </ac:spMkLst>
        </pc:spChg>
        <pc:spChg chg="mod">
          <ac:chgData name="Raman Herasimau" userId="9caee48502f12f34" providerId="LiveId" clId="{78369A6F-660B-4AD9-9722-7D82DEBB0649}" dt="2022-12-15T00:06:31.061" v="2274" actId="1076"/>
          <ac:spMkLst>
            <pc:docMk/>
            <pc:sldMk cId="4277751503" sldId="296"/>
            <ac:spMk id="13" creationId="{2E1C3812-0D0A-45D6-B279-886F91E05D9F}"/>
          </ac:spMkLst>
        </pc:spChg>
        <pc:spChg chg="add del mod">
          <ac:chgData name="Raman Herasimau" userId="9caee48502f12f34" providerId="LiveId" clId="{78369A6F-660B-4AD9-9722-7D82DEBB0649}" dt="2022-12-15T00:07:13.893" v="2281" actId="478"/>
          <ac:spMkLst>
            <pc:docMk/>
            <pc:sldMk cId="4277751503" sldId="296"/>
            <ac:spMk id="16" creationId="{5BC7A346-4888-4D87-B4D8-F011CEC0C496}"/>
          </ac:spMkLst>
        </pc:spChg>
        <pc:picChg chg="del">
          <ac:chgData name="Raman Herasimau" userId="9caee48502f12f34" providerId="LiveId" clId="{78369A6F-660B-4AD9-9722-7D82DEBB0649}" dt="2022-12-15T00:05:12.797" v="2252" actId="478"/>
          <ac:picMkLst>
            <pc:docMk/>
            <pc:sldMk cId="4277751503" sldId="296"/>
            <ac:picMk id="9" creationId="{C5CA6241-FD2B-4263-9FA9-9E433DFB614D}"/>
          </ac:picMkLst>
        </pc:picChg>
        <pc:picChg chg="del">
          <ac:chgData name="Raman Herasimau" userId="9caee48502f12f34" providerId="LiveId" clId="{78369A6F-660B-4AD9-9722-7D82DEBB0649}" dt="2022-12-15T00:05:12.797" v="2252" actId="478"/>
          <ac:picMkLst>
            <pc:docMk/>
            <pc:sldMk cId="4277751503" sldId="296"/>
            <ac:picMk id="10" creationId="{1E9E040C-ADE7-4FF8-A06C-035F8ECAF1D7}"/>
          </ac:picMkLst>
        </pc:picChg>
        <pc:picChg chg="add del mod">
          <ac:chgData name="Raman Herasimau" userId="9caee48502f12f34" providerId="LiveId" clId="{78369A6F-660B-4AD9-9722-7D82DEBB0649}" dt="2022-12-15T00:07:12.156" v="2280" actId="478"/>
          <ac:picMkLst>
            <pc:docMk/>
            <pc:sldMk cId="4277751503" sldId="296"/>
            <ac:picMk id="11" creationId="{384F6400-09A9-40E8-841D-B8AD66749666}"/>
          </ac:picMkLst>
        </pc:picChg>
        <pc:picChg chg="add mod">
          <ac:chgData name="Raman Herasimau" userId="9caee48502f12f34" providerId="LiveId" clId="{78369A6F-660B-4AD9-9722-7D82DEBB0649}" dt="2022-12-15T00:07:40.124" v="2288" actId="1076"/>
          <ac:picMkLst>
            <pc:docMk/>
            <pc:sldMk cId="4277751503" sldId="296"/>
            <ac:picMk id="14" creationId="{60B4C638-C71C-4942-AAE8-451CBB2C8247}"/>
          </ac:picMkLst>
        </pc:picChg>
        <pc:picChg chg="add mod">
          <ac:chgData name="Raman Herasimau" userId="9caee48502f12f34" providerId="LiveId" clId="{78369A6F-660B-4AD9-9722-7D82DEBB0649}" dt="2022-12-15T00:07:15.877" v="2282" actId="14100"/>
          <ac:picMkLst>
            <pc:docMk/>
            <pc:sldMk cId="4277751503" sldId="296"/>
            <ac:picMk id="15" creationId="{92071947-00C2-456F-9327-726FED6D1966}"/>
          </ac:picMkLst>
        </pc:picChg>
      </pc:sldChg>
      <pc:sldChg chg="addSp delSp modSp add mod">
        <pc:chgData name="Raman Herasimau" userId="9caee48502f12f34" providerId="LiveId" clId="{78369A6F-660B-4AD9-9722-7D82DEBB0649}" dt="2022-12-15T00:08:05.020" v="2298" actId="1076"/>
        <pc:sldMkLst>
          <pc:docMk/>
          <pc:sldMk cId="1518606632" sldId="297"/>
        </pc:sldMkLst>
        <pc:spChg chg="del">
          <ac:chgData name="Raman Herasimau" userId="9caee48502f12f34" providerId="LiveId" clId="{78369A6F-660B-4AD9-9722-7D82DEBB0649}" dt="2022-12-15T00:07:09.438" v="2279" actId="478"/>
          <ac:spMkLst>
            <pc:docMk/>
            <pc:sldMk cId="1518606632" sldId="297"/>
            <ac:spMk id="12" creationId="{27CD65C5-6182-48E1-B9B1-05806EF9D3EE}"/>
          </ac:spMkLst>
        </pc:spChg>
        <pc:spChg chg="del">
          <ac:chgData name="Raman Herasimau" userId="9caee48502f12f34" providerId="LiveId" clId="{78369A6F-660B-4AD9-9722-7D82DEBB0649}" dt="2022-12-15T00:07:06.857" v="2278" actId="478"/>
          <ac:spMkLst>
            <pc:docMk/>
            <pc:sldMk cId="1518606632" sldId="297"/>
            <ac:spMk id="13" creationId="{2E1C3812-0D0A-45D6-B279-886F91E05D9F}"/>
          </ac:spMkLst>
        </pc:spChg>
        <pc:spChg chg="mod">
          <ac:chgData name="Raman Herasimau" userId="9caee48502f12f34" providerId="LiveId" clId="{78369A6F-660B-4AD9-9722-7D82DEBB0649}" dt="2022-12-15T00:07:51.765" v="2294" actId="1076"/>
          <ac:spMkLst>
            <pc:docMk/>
            <pc:sldMk cId="1518606632" sldId="297"/>
            <ac:spMk id="16" creationId="{5BC7A346-4888-4D87-B4D8-F011CEC0C496}"/>
          </ac:spMkLst>
        </pc:spChg>
        <pc:picChg chg="add mod">
          <ac:chgData name="Raman Herasimau" userId="9caee48502f12f34" providerId="LiveId" clId="{78369A6F-660B-4AD9-9722-7D82DEBB0649}" dt="2022-12-15T00:08:05.020" v="2298" actId="1076"/>
          <ac:picMkLst>
            <pc:docMk/>
            <pc:sldMk cId="1518606632" sldId="297"/>
            <ac:picMk id="10" creationId="{3329BC0C-BE30-4B8C-A821-74315E033F80}"/>
          </ac:picMkLst>
        </pc:picChg>
        <pc:picChg chg="mod">
          <ac:chgData name="Raman Herasimau" userId="9caee48502f12f34" providerId="LiveId" clId="{78369A6F-660B-4AD9-9722-7D82DEBB0649}" dt="2022-12-15T00:07:49.621" v="2293" actId="1076"/>
          <ac:picMkLst>
            <pc:docMk/>
            <pc:sldMk cId="1518606632" sldId="297"/>
            <ac:picMk id="11" creationId="{384F6400-09A9-40E8-841D-B8AD66749666}"/>
          </ac:picMkLst>
        </pc:picChg>
        <pc:picChg chg="del">
          <ac:chgData name="Raman Herasimau" userId="9caee48502f12f34" providerId="LiveId" clId="{78369A6F-660B-4AD9-9722-7D82DEBB0649}" dt="2022-12-15T00:07:04.734" v="2277" actId="478"/>
          <ac:picMkLst>
            <pc:docMk/>
            <pc:sldMk cId="1518606632" sldId="297"/>
            <ac:picMk id="14" creationId="{60B4C638-C71C-4942-AAE8-451CBB2C8247}"/>
          </ac:picMkLst>
        </pc:picChg>
        <pc:picChg chg="del">
          <ac:chgData name="Raman Herasimau" userId="9caee48502f12f34" providerId="LiveId" clId="{78369A6F-660B-4AD9-9722-7D82DEBB0649}" dt="2022-12-15T00:07:03.068" v="2276" actId="478"/>
          <ac:picMkLst>
            <pc:docMk/>
            <pc:sldMk cId="1518606632" sldId="297"/>
            <ac:picMk id="15" creationId="{92071947-00C2-456F-9327-726FED6D1966}"/>
          </ac:picMkLst>
        </pc:picChg>
      </pc:sldChg>
      <pc:sldChg chg="addSp delSp modSp add mod">
        <pc:chgData name="Raman Herasimau" userId="9caee48502f12f34" providerId="LiveId" clId="{78369A6F-660B-4AD9-9722-7D82DEBB0649}" dt="2022-12-15T00:39:32.407" v="2554" actId="1076"/>
        <pc:sldMkLst>
          <pc:docMk/>
          <pc:sldMk cId="4188055949" sldId="298"/>
        </pc:sldMkLst>
        <pc:spChg chg="add mod">
          <ac:chgData name="Raman Herasimau" userId="9caee48502f12f34" providerId="LiveId" clId="{78369A6F-660B-4AD9-9722-7D82DEBB0649}" dt="2022-12-15T00:39:32.407" v="2554" actId="1076"/>
          <ac:spMkLst>
            <pc:docMk/>
            <pc:sldMk cId="4188055949" sldId="298"/>
            <ac:spMk id="9" creationId="{11264395-BF8F-4C0D-A5DE-2ED69B603C78}"/>
          </ac:spMkLst>
        </pc:spChg>
        <pc:spChg chg="add mod">
          <ac:chgData name="Raman Herasimau" userId="9caee48502f12f34" providerId="LiveId" clId="{78369A6F-660B-4AD9-9722-7D82DEBB0649}" dt="2022-12-15T00:10:31.910" v="2330" actId="1076"/>
          <ac:spMkLst>
            <pc:docMk/>
            <pc:sldMk cId="4188055949" sldId="298"/>
            <ac:spMk id="13" creationId="{EF437620-7A8E-4791-B59A-4E70AF312987}"/>
          </ac:spMkLst>
        </pc:spChg>
        <pc:spChg chg="add mod">
          <ac:chgData name="Raman Herasimau" userId="9caee48502f12f34" providerId="LiveId" clId="{78369A6F-660B-4AD9-9722-7D82DEBB0649}" dt="2022-12-15T00:39:21.980" v="2551" actId="1076"/>
          <ac:spMkLst>
            <pc:docMk/>
            <pc:sldMk cId="4188055949" sldId="298"/>
            <ac:spMk id="14" creationId="{D54ADFED-5A4F-45CA-8C9F-AF8FF458E664}"/>
          </ac:spMkLst>
        </pc:spChg>
        <pc:spChg chg="del">
          <ac:chgData name="Raman Herasimau" userId="9caee48502f12f34" providerId="LiveId" clId="{78369A6F-660B-4AD9-9722-7D82DEBB0649}" dt="2022-12-15T00:08:47.922" v="2301" actId="478"/>
          <ac:spMkLst>
            <pc:docMk/>
            <pc:sldMk cId="4188055949" sldId="298"/>
            <ac:spMk id="16" creationId="{5BC7A346-4888-4D87-B4D8-F011CEC0C496}"/>
          </ac:spMkLst>
        </pc:spChg>
        <pc:graphicFrameChg chg="add mod modGraphic">
          <ac:chgData name="Raman Herasimau" userId="9caee48502f12f34" providerId="LiveId" clId="{78369A6F-660B-4AD9-9722-7D82DEBB0649}" dt="2022-12-15T00:39:28.956" v="2553" actId="1076"/>
          <ac:graphicFrameMkLst>
            <pc:docMk/>
            <pc:sldMk cId="4188055949" sldId="298"/>
            <ac:graphicFrameMk id="2" creationId="{CBC37937-50E4-41D7-9EF2-1D807BF54A89}"/>
          </ac:graphicFrameMkLst>
        </pc:graphicFrameChg>
        <pc:picChg chg="del">
          <ac:chgData name="Raman Herasimau" userId="9caee48502f12f34" providerId="LiveId" clId="{78369A6F-660B-4AD9-9722-7D82DEBB0649}" dt="2022-12-15T00:08:45.892" v="2300" actId="478"/>
          <ac:picMkLst>
            <pc:docMk/>
            <pc:sldMk cId="4188055949" sldId="298"/>
            <ac:picMk id="10" creationId="{3329BC0C-BE30-4B8C-A821-74315E033F80}"/>
          </ac:picMkLst>
        </pc:picChg>
        <pc:picChg chg="del">
          <ac:chgData name="Raman Herasimau" userId="9caee48502f12f34" providerId="LiveId" clId="{78369A6F-660B-4AD9-9722-7D82DEBB0649}" dt="2022-12-15T00:08:45.892" v="2300" actId="478"/>
          <ac:picMkLst>
            <pc:docMk/>
            <pc:sldMk cId="4188055949" sldId="298"/>
            <ac:picMk id="11" creationId="{384F6400-09A9-40E8-841D-B8AD66749666}"/>
          </ac:picMkLst>
        </pc:picChg>
        <pc:picChg chg="add mod">
          <ac:chgData name="Raman Herasimau" userId="9caee48502f12f34" providerId="LiveId" clId="{78369A6F-660B-4AD9-9722-7D82DEBB0649}" dt="2022-12-15T00:10:16.134" v="2325" actId="1076"/>
          <ac:picMkLst>
            <pc:docMk/>
            <pc:sldMk cId="4188055949" sldId="298"/>
            <ac:picMk id="12" creationId="{CCBA443E-BDC9-462F-9877-85DB9033F026}"/>
          </ac:picMkLst>
        </pc:picChg>
      </pc:sldChg>
      <pc:sldChg chg="add del">
        <pc:chgData name="Raman Herasimau" userId="9caee48502f12f34" providerId="LiveId" clId="{78369A6F-660B-4AD9-9722-7D82DEBB0649}" dt="2022-12-15T00:37:42.218" v="2543" actId="2696"/>
        <pc:sldMkLst>
          <pc:docMk/>
          <pc:sldMk cId="46935283" sldId="299"/>
        </pc:sldMkLst>
      </pc:sldChg>
      <pc:sldChg chg="addSp delSp modSp add mod">
        <pc:chgData name="Raman Herasimau" userId="9caee48502f12f34" providerId="LiveId" clId="{78369A6F-660B-4AD9-9722-7D82DEBB0649}" dt="2022-12-15T00:21:19.411" v="2376" actId="1076"/>
        <pc:sldMkLst>
          <pc:docMk/>
          <pc:sldMk cId="232876540" sldId="300"/>
        </pc:sldMkLst>
        <pc:spChg chg="mod">
          <ac:chgData name="Raman Herasimau" userId="9caee48502f12f34" providerId="LiveId" clId="{78369A6F-660B-4AD9-9722-7D82DEBB0649}" dt="2022-12-15T00:21:01.429" v="2371" actId="1076"/>
          <ac:spMkLst>
            <pc:docMk/>
            <pc:sldMk cId="232876540" sldId="300"/>
            <ac:spMk id="8" creationId="{2B91CD91-E4C0-4992-9C2F-55AF9B0DB469}"/>
          </ac:spMkLst>
        </pc:spChg>
        <pc:spChg chg="del">
          <ac:chgData name="Raman Herasimau" userId="9caee48502f12f34" providerId="LiveId" clId="{78369A6F-660B-4AD9-9722-7D82DEBB0649}" dt="2022-12-15T00:18:58.093" v="2336" actId="478"/>
          <ac:spMkLst>
            <pc:docMk/>
            <pc:sldMk cId="232876540" sldId="300"/>
            <ac:spMk id="9" creationId="{11264395-BF8F-4C0D-A5DE-2ED69B603C78}"/>
          </ac:spMkLst>
        </pc:spChg>
        <pc:spChg chg="add mod">
          <ac:chgData name="Raman Herasimau" userId="9caee48502f12f34" providerId="LiveId" clId="{78369A6F-660B-4AD9-9722-7D82DEBB0649}" dt="2022-12-15T00:21:09.995" v="2374" actId="1076"/>
          <ac:spMkLst>
            <pc:docMk/>
            <pc:sldMk cId="232876540" sldId="300"/>
            <ac:spMk id="11" creationId="{DC39A8E0-B837-47E1-B9C8-C2618FEE1B11}"/>
          </ac:spMkLst>
        </pc:spChg>
        <pc:spChg chg="mod">
          <ac:chgData name="Raman Herasimau" userId="9caee48502f12f34" providerId="LiveId" clId="{78369A6F-660B-4AD9-9722-7D82DEBB0649}" dt="2022-12-15T00:21:04.058" v="2372" actId="1076"/>
          <ac:spMkLst>
            <pc:docMk/>
            <pc:sldMk cId="232876540" sldId="300"/>
            <ac:spMk id="13" creationId="{EF437620-7A8E-4791-B59A-4E70AF312987}"/>
          </ac:spMkLst>
        </pc:spChg>
        <pc:spChg chg="add mod">
          <ac:chgData name="Raman Herasimau" userId="9caee48502f12f34" providerId="LiveId" clId="{78369A6F-660B-4AD9-9722-7D82DEBB0649}" dt="2022-12-15T00:21:19.411" v="2376" actId="1076"/>
          <ac:spMkLst>
            <pc:docMk/>
            <pc:sldMk cId="232876540" sldId="300"/>
            <ac:spMk id="16" creationId="{F435AF7C-512E-4598-B02F-262E47C28F8F}"/>
          </ac:spMkLst>
        </pc:spChg>
        <pc:graphicFrameChg chg="del">
          <ac:chgData name="Raman Herasimau" userId="9caee48502f12f34" providerId="LiveId" clId="{78369A6F-660B-4AD9-9722-7D82DEBB0649}" dt="2022-12-15T00:19:00.101" v="2337" actId="478"/>
          <ac:graphicFrameMkLst>
            <pc:docMk/>
            <pc:sldMk cId="232876540" sldId="300"/>
            <ac:graphicFrameMk id="2" creationId="{CBC37937-50E4-41D7-9EF2-1D807BF54A89}"/>
          </ac:graphicFrameMkLst>
        </pc:graphicFrameChg>
        <pc:picChg chg="add mod">
          <ac:chgData name="Raman Herasimau" userId="9caee48502f12f34" providerId="LiveId" clId="{78369A6F-660B-4AD9-9722-7D82DEBB0649}" dt="2022-12-15T00:21:14.741" v="2375" actId="1076"/>
          <ac:picMkLst>
            <pc:docMk/>
            <pc:sldMk cId="232876540" sldId="300"/>
            <ac:picMk id="10" creationId="{356A5509-BDAE-4AB2-8266-B94D704682DE}"/>
          </ac:picMkLst>
        </pc:picChg>
        <pc:picChg chg="del">
          <ac:chgData name="Raman Herasimau" userId="9caee48502f12f34" providerId="LiveId" clId="{78369A6F-660B-4AD9-9722-7D82DEBB0649}" dt="2022-12-15T00:19:00.101" v="2337" actId="478"/>
          <ac:picMkLst>
            <pc:docMk/>
            <pc:sldMk cId="232876540" sldId="300"/>
            <ac:picMk id="12" creationId="{CCBA443E-BDC9-462F-9877-85DB9033F026}"/>
          </ac:picMkLst>
        </pc:picChg>
        <pc:picChg chg="add mod">
          <ac:chgData name="Raman Herasimau" userId="9caee48502f12f34" providerId="LiveId" clId="{78369A6F-660B-4AD9-9722-7D82DEBB0649}" dt="2022-12-15T00:21:05.485" v="2373" actId="1076"/>
          <ac:picMkLst>
            <pc:docMk/>
            <pc:sldMk cId="232876540" sldId="300"/>
            <ac:picMk id="14" creationId="{3D52AE3C-E2DE-42F3-ADC7-F23DDA29693D}"/>
          </ac:picMkLst>
        </pc:picChg>
        <pc:picChg chg="add mod">
          <ac:chgData name="Raman Herasimau" userId="9caee48502f12f34" providerId="LiveId" clId="{78369A6F-660B-4AD9-9722-7D82DEBB0649}" dt="2022-12-15T00:20:30.956" v="2364" actId="1076"/>
          <ac:picMkLst>
            <pc:docMk/>
            <pc:sldMk cId="232876540" sldId="300"/>
            <ac:picMk id="15" creationId="{BFB47D22-0234-4164-9F04-14C92283701B}"/>
          </ac:picMkLst>
        </pc:picChg>
      </pc:sldChg>
      <pc:sldChg chg="addSp delSp modSp add mod">
        <pc:chgData name="Raman Herasimau" userId="9caee48502f12f34" providerId="LiveId" clId="{78369A6F-660B-4AD9-9722-7D82DEBB0649}" dt="2022-12-15T00:33:38.173" v="2498"/>
        <pc:sldMkLst>
          <pc:docMk/>
          <pc:sldMk cId="3292978518" sldId="301"/>
        </pc:sldMkLst>
        <pc:spChg chg="mod">
          <ac:chgData name="Raman Herasimau" userId="9caee48502f12f34" providerId="LiveId" clId="{78369A6F-660B-4AD9-9722-7D82DEBB0649}" dt="2022-12-15T00:33:38.173" v="2498"/>
          <ac:spMkLst>
            <pc:docMk/>
            <pc:sldMk cId="3292978518" sldId="301"/>
            <ac:spMk id="8" creationId="{2B91CD91-E4C0-4992-9C2F-55AF9B0DB469}"/>
          </ac:spMkLst>
        </pc:spChg>
        <pc:spChg chg="del">
          <ac:chgData name="Raman Herasimau" userId="9caee48502f12f34" providerId="LiveId" clId="{78369A6F-660B-4AD9-9722-7D82DEBB0649}" dt="2022-12-15T00:22:06.545" v="2379" actId="478"/>
          <ac:spMkLst>
            <pc:docMk/>
            <pc:sldMk cId="3292978518" sldId="301"/>
            <ac:spMk id="11" creationId="{DC39A8E0-B837-47E1-B9C8-C2618FEE1B11}"/>
          </ac:spMkLst>
        </pc:spChg>
        <pc:spChg chg="add mod">
          <ac:chgData name="Raman Herasimau" userId="9caee48502f12f34" providerId="LiveId" clId="{78369A6F-660B-4AD9-9722-7D82DEBB0649}" dt="2022-12-15T00:22:56.899" v="2393" actId="1076"/>
          <ac:spMkLst>
            <pc:docMk/>
            <pc:sldMk cId="3292978518" sldId="301"/>
            <ac:spMk id="12" creationId="{1057937F-631C-41F2-8E5F-BD63A59889BF}"/>
          </ac:spMkLst>
        </pc:spChg>
        <pc:spChg chg="del">
          <ac:chgData name="Raman Herasimau" userId="9caee48502f12f34" providerId="LiveId" clId="{78369A6F-660B-4AD9-9722-7D82DEBB0649}" dt="2022-12-15T00:22:07.228" v="2380" actId="478"/>
          <ac:spMkLst>
            <pc:docMk/>
            <pc:sldMk cId="3292978518" sldId="301"/>
            <ac:spMk id="13" creationId="{EF437620-7A8E-4791-B59A-4E70AF312987}"/>
          </ac:spMkLst>
        </pc:spChg>
        <pc:spChg chg="del">
          <ac:chgData name="Raman Herasimau" userId="9caee48502f12f34" providerId="LiveId" clId="{78369A6F-660B-4AD9-9722-7D82DEBB0649}" dt="2022-12-15T00:22:08.429" v="2381" actId="478"/>
          <ac:spMkLst>
            <pc:docMk/>
            <pc:sldMk cId="3292978518" sldId="301"/>
            <ac:spMk id="16" creationId="{F435AF7C-512E-4598-B02F-262E47C28F8F}"/>
          </ac:spMkLst>
        </pc:spChg>
        <pc:spChg chg="add mod">
          <ac:chgData name="Raman Herasimau" userId="9caee48502f12f34" providerId="LiveId" clId="{78369A6F-660B-4AD9-9722-7D82DEBB0649}" dt="2022-12-15T00:26:02.669" v="2413" actId="1076"/>
          <ac:spMkLst>
            <pc:docMk/>
            <pc:sldMk cId="3292978518" sldId="301"/>
            <ac:spMk id="17" creationId="{A0DCDB74-D864-4D6F-9387-817A72503EE8}"/>
          </ac:spMkLst>
        </pc:spChg>
        <pc:spChg chg="add mod">
          <ac:chgData name="Raman Herasimau" userId="9caee48502f12f34" providerId="LiveId" clId="{78369A6F-660B-4AD9-9722-7D82DEBB0649}" dt="2022-12-15T00:25:55.773" v="2411" actId="1076"/>
          <ac:spMkLst>
            <pc:docMk/>
            <pc:sldMk cId="3292978518" sldId="301"/>
            <ac:spMk id="19" creationId="{B5CB47C3-60B1-4EC2-B8B3-4EEA2DF98B5E}"/>
          </ac:spMkLst>
        </pc:spChg>
        <pc:spChg chg="add mod">
          <ac:chgData name="Raman Herasimau" userId="9caee48502f12f34" providerId="LiveId" clId="{78369A6F-660B-4AD9-9722-7D82DEBB0649}" dt="2022-12-15T00:26:27.503" v="2420" actId="1076"/>
          <ac:spMkLst>
            <pc:docMk/>
            <pc:sldMk cId="3292978518" sldId="301"/>
            <ac:spMk id="21" creationId="{7ADD2D1A-FA49-434E-B6D6-ED12E913A59A}"/>
          </ac:spMkLst>
        </pc:spChg>
        <pc:graphicFrameChg chg="add mod modGraphic">
          <ac:chgData name="Raman Herasimau" userId="9caee48502f12f34" providerId="LiveId" clId="{78369A6F-660B-4AD9-9722-7D82DEBB0649}" dt="2022-12-15T00:25:58.813" v="2412" actId="1076"/>
          <ac:graphicFrameMkLst>
            <pc:docMk/>
            <pc:sldMk cId="3292978518" sldId="301"/>
            <ac:graphicFrameMk id="2" creationId="{3D3087B0-A814-4059-8433-4B07FB560238}"/>
          </ac:graphicFrameMkLst>
        </pc:graphicFrameChg>
        <pc:picChg chg="del">
          <ac:chgData name="Raman Herasimau" userId="9caee48502f12f34" providerId="LiveId" clId="{78369A6F-660B-4AD9-9722-7D82DEBB0649}" dt="2022-12-15T00:22:02.752" v="2378" actId="478"/>
          <ac:picMkLst>
            <pc:docMk/>
            <pc:sldMk cId="3292978518" sldId="301"/>
            <ac:picMk id="10" creationId="{356A5509-BDAE-4AB2-8266-B94D704682DE}"/>
          </ac:picMkLst>
        </pc:picChg>
        <pc:picChg chg="del">
          <ac:chgData name="Raman Herasimau" userId="9caee48502f12f34" providerId="LiveId" clId="{78369A6F-660B-4AD9-9722-7D82DEBB0649}" dt="2022-12-15T00:22:02.752" v="2378" actId="478"/>
          <ac:picMkLst>
            <pc:docMk/>
            <pc:sldMk cId="3292978518" sldId="301"/>
            <ac:picMk id="14" creationId="{3D52AE3C-E2DE-42F3-ADC7-F23DDA29693D}"/>
          </ac:picMkLst>
        </pc:picChg>
        <pc:picChg chg="del">
          <ac:chgData name="Raman Herasimau" userId="9caee48502f12f34" providerId="LiveId" clId="{78369A6F-660B-4AD9-9722-7D82DEBB0649}" dt="2022-12-15T00:22:02.752" v="2378" actId="478"/>
          <ac:picMkLst>
            <pc:docMk/>
            <pc:sldMk cId="3292978518" sldId="301"/>
            <ac:picMk id="15" creationId="{BFB47D22-0234-4164-9F04-14C92283701B}"/>
          </ac:picMkLst>
        </pc:picChg>
        <pc:picChg chg="add mod">
          <ac:chgData name="Raman Herasimau" userId="9caee48502f12f34" providerId="LiveId" clId="{78369A6F-660B-4AD9-9722-7D82DEBB0649}" dt="2022-12-15T00:25:51.413" v="2410" actId="1076"/>
          <ac:picMkLst>
            <pc:docMk/>
            <pc:sldMk cId="3292978518" sldId="301"/>
            <ac:picMk id="18" creationId="{4CF89100-FD7A-406B-88B5-2165304D72F5}"/>
          </ac:picMkLst>
        </pc:picChg>
        <pc:picChg chg="add mod">
          <ac:chgData name="Raman Herasimau" userId="9caee48502f12f34" providerId="LiveId" clId="{78369A6F-660B-4AD9-9722-7D82DEBB0649}" dt="2022-12-15T00:26:12.234" v="2416" actId="1076"/>
          <ac:picMkLst>
            <pc:docMk/>
            <pc:sldMk cId="3292978518" sldId="301"/>
            <ac:picMk id="20" creationId="{F1428278-3BB6-4703-B00A-4A567561963C}"/>
          </ac:picMkLst>
        </pc:picChg>
      </pc:sldChg>
      <pc:sldChg chg="addSp delSp modSp add mod">
        <pc:chgData name="Raman Herasimau" userId="9caee48502f12f34" providerId="LiveId" clId="{78369A6F-660B-4AD9-9722-7D82DEBB0649}" dt="2022-12-15T00:33:43.920" v="2499"/>
        <pc:sldMkLst>
          <pc:docMk/>
          <pc:sldMk cId="3379297545" sldId="302"/>
        </pc:sldMkLst>
        <pc:spChg chg="mod">
          <ac:chgData name="Raman Herasimau" userId="9caee48502f12f34" providerId="LiveId" clId="{78369A6F-660B-4AD9-9722-7D82DEBB0649}" dt="2022-12-15T00:33:43.920" v="2499"/>
          <ac:spMkLst>
            <pc:docMk/>
            <pc:sldMk cId="3379297545" sldId="302"/>
            <ac:spMk id="8" creationId="{2B91CD91-E4C0-4992-9C2F-55AF9B0DB469}"/>
          </ac:spMkLst>
        </pc:spChg>
        <pc:spChg chg="del">
          <ac:chgData name="Raman Herasimau" userId="9caee48502f12f34" providerId="LiveId" clId="{78369A6F-660B-4AD9-9722-7D82DEBB0649}" dt="2022-12-15T00:26:41.406" v="2423" actId="478"/>
          <ac:spMkLst>
            <pc:docMk/>
            <pc:sldMk cId="3379297545" sldId="302"/>
            <ac:spMk id="12" creationId="{1057937F-631C-41F2-8E5F-BD63A59889BF}"/>
          </ac:spMkLst>
        </pc:spChg>
        <pc:spChg chg="add mod">
          <ac:chgData name="Raman Herasimau" userId="9caee48502f12f34" providerId="LiveId" clId="{78369A6F-660B-4AD9-9722-7D82DEBB0649}" dt="2022-12-15T00:27:31.899" v="2434"/>
          <ac:spMkLst>
            <pc:docMk/>
            <pc:sldMk cId="3379297545" sldId="302"/>
            <ac:spMk id="14" creationId="{19EFD066-2ABF-4FC1-855B-375D2FD160D2}"/>
          </ac:spMkLst>
        </pc:spChg>
        <pc:spChg chg="add mod">
          <ac:chgData name="Raman Herasimau" userId="9caee48502f12f34" providerId="LiveId" clId="{78369A6F-660B-4AD9-9722-7D82DEBB0649}" dt="2022-12-15T00:27:44.077" v="2438" actId="1076"/>
          <ac:spMkLst>
            <pc:docMk/>
            <pc:sldMk cId="3379297545" sldId="302"/>
            <ac:spMk id="16" creationId="{C12F4435-67B0-4784-A772-D83CF0E07201}"/>
          </ac:spMkLst>
        </pc:spChg>
        <pc:spChg chg="del">
          <ac:chgData name="Raman Herasimau" userId="9caee48502f12f34" providerId="LiveId" clId="{78369A6F-660B-4AD9-9722-7D82DEBB0649}" dt="2022-12-15T00:26:41.406" v="2423" actId="478"/>
          <ac:spMkLst>
            <pc:docMk/>
            <pc:sldMk cId="3379297545" sldId="302"/>
            <ac:spMk id="17" creationId="{A0DCDB74-D864-4D6F-9387-817A72503EE8}"/>
          </ac:spMkLst>
        </pc:spChg>
        <pc:spChg chg="del">
          <ac:chgData name="Raman Herasimau" userId="9caee48502f12f34" providerId="LiveId" clId="{78369A6F-660B-4AD9-9722-7D82DEBB0649}" dt="2022-12-15T00:26:41.406" v="2423" actId="478"/>
          <ac:spMkLst>
            <pc:docMk/>
            <pc:sldMk cId="3379297545" sldId="302"/>
            <ac:spMk id="19" creationId="{B5CB47C3-60B1-4EC2-B8B3-4EEA2DF98B5E}"/>
          </ac:spMkLst>
        </pc:spChg>
        <pc:spChg chg="del">
          <ac:chgData name="Raman Herasimau" userId="9caee48502f12f34" providerId="LiveId" clId="{78369A6F-660B-4AD9-9722-7D82DEBB0649}" dt="2022-12-15T00:26:41.406" v="2423" actId="478"/>
          <ac:spMkLst>
            <pc:docMk/>
            <pc:sldMk cId="3379297545" sldId="302"/>
            <ac:spMk id="21" creationId="{7ADD2D1A-FA49-434E-B6D6-ED12E913A59A}"/>
          </ac:spMkLst>
        </pc:spChg>
        <pc:graphicFrameChg chg="del">
          <ac:chgData name="Raman Herasimau" userId="9caee48502f12f34" providerId="LiveId" clId="{78369A6F-660B-4AD9-9722-7D82DEBB0649}" dt="2022-12-15T00:26:34.825" v="2422" actId="478"/>
          <ac:graphicFrameMkLst>
            <pc:docMk/>
            <pc:sldMk cId="3379297545" sldId="302"/>
            <ac:graphicFrameMk id="2" creationId="{3D3087B0-A814-4059-8433-4B07FB560238}"/>
          </ac:graphicFrameMkLst>
        </pc:graphicFrameChg>
        <pc:picChg chg="add mod">
          <ac:chgData name="Raman Herasimau" userId="9caee48502f12f34" providerId="LiveId" clId="{78369A6F-660B-4AD9-9722-7D82DEBB0649}" dt="2022-12-15T00:26:56.935" v="2425" actId="1076"/>
          <ac:picMkLst>
            <pc:docMk/>
            <pc:sldMk cId="3379297545" sldId="302"/>
            <ac:picMk id="11" creationId="{D8CB046A-C465-45D6-ABAF-D6E71A076480}"/>
          </ac:picMkLst>
        </pc:picChg>
        <pc:picChg chg="add mod">
          <ac:chgData name="Raman Herasimau" userId="9caee48502f12f34" providerId="LiveId" clId="{78369A6F-660B-4AD9-9722-7D82DEBB0649}" dt="2022-12-15T00:27:03.901" v="2428" actId="14100"/>
          <ac:picMkLst>
            <pc:docMk/>
            <pc:sldMk cId="3379297545" sldId="302"/>
            <ac:picMk id="13" creationId="{8C26838D-ED14-4CE2-ADBB-625AE63326F8}"/>
          </ac:picMkLst>
        </pc:picChg>
        <pc:picChg chg="del">
          <ac:chgData name="Raman Herasimau" userId="9caee48502f12f34" providerId="LiveId" clId="{78369A6F-660B-4AD9-9722-7D82DEBB0649}" dt="2022-12-15T00:26:34.825" v="2422" actId="478"/>
          <ac:picMkLst>
            <pc:docMk/>
            <pc:sldMk cId="3379297545" sldId="302"/>
            <ac:picMk id="18" creationId="{4CF89100-FD7A-406B-88B5-2165304D72F5}"/>
          </ac:picMkLst>
        </pc:picChg>
        <pc:picChg chg="del">
          <ac:chgData name="Raman Herasimau" userId="9caee48502f12f34" providerId="LiveId" clId="{78369A6F-660B-4AD9-9722-7D82DEBB0649}" dt="2022-12-15T00:26:34.825" v="2422" actId="478"/>
          <ac:picMkLst>
            <pc:docMk/>
            <pc:sldMk cId="3379297545" sldId="302"/>
            <ac:picMk id="20" creationId="{F1428278-3BB6-4703-B00A-4A567561963C}"/>
          </ac:picMkLst>
        </pc:picChg>
      </pc:sldChg>
      <pc:sldChg chg="addSp delSp modSp add mod">
        <pc:chgData name="Raman Herasimau" userId="9caee48502f12f34" providerId="LiveId" clId="{78369A6F-660B-4AD9-9722-7D82DEBB0649}" dt="2022-12-15T00:33:47.484" v="2500"/>
        <pc:sldMkLst>
          <pc:docMk/>
          <pc:sldMk cId="1180374167" sldId="303"/>
        </pc:sldMkLst>
        <pc:spChg chg="mod">
          <ac:chgData name="Raman Herasimau" userId="9caee48502f12f34" providerId="LiveId" clId="{78369A6F-660B-4AD9-9722-7D82DEBB0649}" dt="2022-12-15T00:33:47.484" v="2500"/>
          <ac:spMkLst>
            <pc:docMk/>
            <pc:sldMk cId="1180374167" sldId="303"/>
            <ac:spMk id="8" creationId="{2B91CD91-E4C0-4992-9C2F-55AF9B0DB469}"/>
          </ac:spMkLst>
        </pc:spChg>
        <pc:spChg chg="add mod">
          <ac:chgData name="Raman Herasimau" userId="9caee48502f12f34" providerId="LiveId" clId="{78369A6F-660B-4AD9-9722-7D82DEBB0649}" dt="2022-12-15T00:31:28.869" v="2483" actId="1076"/>
          <ac:spMkLst>
            <pc:docMk/>
            <pc:sldMk cId="1180374167" sldId="303"/>
            <ac:spMk id="12" creationId="{C164AB75-FBC8-4FA7-B9CA-C8AFE713EE46}"/>
          </ac:spMkLst>
        </pc:spChg>
        <pc:spChg chg="del">
          <ac:chgData name="Raman Herasimau" userId="9caee48502f12f34" providerId="LiveId" clId="{78369A6F-660B-4AD9-9722-7D82DEBB0649}" dt="2022-12-15T00:28:00.245" v="2442" actId="478"/>
          <ac:spMkLst>
            <pc:docMk/>
            <pc:sldMk cId="1180374167" sldId="303"/>
            <ac:spMk id="14" creationId="{19EFD066-2ABF-4FC1-855B-375D2FD160D2}"/>
          </ac:spMkLst>
        </pc:spChg>
        <pc:spChg chg="add del mod">
          <ac:chgData name="Raman Herasimau" userId="9caee48502f12f34" providerId="LiveId" clId="{78369A6F-660B-4AD9-9722-7D82DEBB0649}" dt="2022-12-15T00:31:08.586" v="2476" actId="478"/>
          <ac:spMkLst>
            <pc:docMk/>
            <pc:sldMk cId="1180374167" sldId="303"/>
            <ac:spMk id="15" creationId="{2497CC6F-019F-482C-8755-482FF4FFC917}"/>
          </ac:spMkLst>
        </pc:spChg>
        <pc:spChg chg="del">
          <ac:chgData name="Raman Herasimau" userId="9caee48502f12f34" providerId="LiveId" clId="{78369A6F-660B-4AD9-9722-7D82DEBB0649}" dt="2022-12-15T00:27:58.665" v="2441" actId="478"/>
          <ac:spMkLst>
            <pc:docMk/>
            <pc:sldMk cId="1180374167" sldId="303"/>
            <ac:spMk id="16" creationId="{C12F4435-67B0-4784-A772-D83CF0E07201}"/>
          </ac:spMkLst>
        </pc:spChg>
        <pc:picChg chg="add mod">
          <ac:chgData name="Raman Herasimau" userId="9caee48502f12f34" providerId="LiveId" clId="{78369A6F-660B-4AD9-9722-7D82DEBB0649}" dt="2022-12-15T00:31:26.317" v="2482" actId="1076"/>
          <ac:picMkLst>
            <pc:docMk/>
            <pc:sldMk cId="1180374167" sldId="303"/>
            <ac:picMk id="9" creationId="{D26F81CC-B147-4494-A882-620234BFB4E3}"/>
          </ac:picMkLst>
        </pc:picChg>
        <pc:picChg chg="add del mod">
          <ac:chgData name="Raman Herasimau" userId="9caee48502f12f34" providerId="LiveId" clId="{78369A6F-660B-4AD9-9722-7D82DEBB0649}" dt="2022-12-15T00:31:06.580" v="2475" actId="478"/>
          <ac:picMkLst>
            <pc:docMk/>
            <pc:sldMk cId="1180374167" sldId="303"/>
            <ac:picMk id="10" creationId="{5FEF6B24-3482-4F8C-8DBB-9C9EF784EBDE}"/>
          </ac:picMkLst>
        </pc:picChg>
        <pc:picChg chg="del">
          <ac:chgData name="Raman Herasimau" userId="9caee48502f12f34" providerId="LiveId" clId="{78369A6F-660B-4AD9-9722-7D82DEBB0649}" dt="2022-12-15T00:27:56.618" v="2440" actId="478"/>
          <ac:picMkLst>
            <pc:docMk/>
            <pc:sldMk cId="1180374167" sldId="303"/>
            <ac:picMk id="11" creationId="{D8CB046A-C465-45D6-ABAF-D6E71A076480}"/>
          </ac:picMkLst>
        </pc:picChg>
        <pc:picChg chg="del">
          <ac:chgData name="Raman Herasimau" userId="9caee48502f12f34" providerId="LiveId" clId="{78369A6F-660B-4AD9-9722-7D82DEBB0649}" dt="2022-12-15T00:27:56.618" v="2440" actId="478"/>
          <ac:picMkLst>
            <pc:docMk/>
            <pc:sldMk cId="1180374167" sldId="303"/>
            <ac:picMk id="13" creationId="{8C26838D-ED14-4CE2-ADBB-625AE63326F8}"/>
          </ac:picMkLst>
        </pc:picChg>
      </pc:sldChg>
      <pc:sldChg chg="modSp add mod ord">
        <pc:chgData name="Raman Herasimau" userId="9caee48502f12f34" providerId="LiveId" clId="{78369A6F-660B-4AD9-9722-7D82DEBB0649}" dt="2022-12-15T00:30:19.713" v="2469" actId="207"/>
        <pc:sldMkLst>
          <pc:docMk/>
          <pc:sldMk cId="234032693" sldId="304"/>
        </pc:sldMkLst>
        <pc:spChg chg="mod">
          <ac:chgData name="Raman Herasimau" userId="9caee48502f12f34" providerId="LiveId" clId="{78369A6F-660B-4AD9-9722-7D82DEBB0649}" dt="2022-12-15T00:30:19.713" v="2469" actId="207"/>
          <ac:spMkLst>
            <pc:docMk/>
            <pc:sldMk cId="234032693" sldId="304"/>
            <ac:spMk id="9" creationId="{1A47409B-8026-4A41-81CC-19EBC68C15E8}"/>
          </ac:spMkLst>
        </pc:spChg>
      </pc:sldChg>
      <pc:sldChg chg="addSp delSp modSp add mod">
        <pc:chgData name="Raman Herasimau" userId="9caee48502f12f34" providerId="LiveId" clId="{78369A6F-660B-4AD9-9722-7D82DEBB0649}" dt="2022-12-15T00:38:04.122" v="2544"/>
        <pc:sldMkLst>
          <pc:docMk/>
          <pc:sldMk cId="3073046295" sldId="305"/>
        </pc:sldMkLst>
        <pc:spChg chg="mod">
          <ac:chgData name="Raman Herasimau" userId="9caee48502f12f34" providerId="LiveId" clId="{78369A6F-660B-4AD9-9722-7D82DEBB0649}" dt="2022-12-15T00:38:04.122" v="2544"/>
          <ac:spMkLst>
            <pc:docMk/>
            <pc:sldMk cId="3073046295" sldId="305"/>
            <ac:spMk id="8" creationId="{2B91CD91-E4C0-4992-9C2F-55AF9B0DB469}"/>
          </ac:spMkLst>
        </pc:spChg>
        <pc:spChg chg="mod">
          <ac:chgData name="Raman Herasimau" userId="9caee48502f12f34" providerId="LiveId" clId="{78369A6F-660B-4AD9-9722-7D82DEBB0649}" dt="2022-12-15T00:32:20.175" v="2495" actId="1076"/>
          <ac:spMkLst>
            <pc:docMk/>
            <pc:sldMk cId="3073046295" sldId="305"/>
            <ac:spMk id="12" creationId="{C164AB75-FBC8-4FA7-B9CA-C8AFE713EE46}"/>
          </ac:spMkLst>
        </pc:spChg>
        <pc:spChg chg="mod">
          <ac:chgData name="Raman Herasimau" userId="9caee48502f12f34" providerId="LiveId" clId="{78369A6F-660B-4AD9-9722-7D82DEBB0649}" dt="2022-12-15T00:31:50.740" v="2487" actId="1076"/>
          <ac:spMkLst>
            <pc:docMk/>
            <pc:sldMk cId="3073046295" sldId="305"/>
            <ac:spMk id="15" creationId="{2497CC6F-019F-482C-8755-482FF4FFC917}"/>
          </ac:spMkLst>
        </pc:spChg>
        <pc:picChg chg="del">
          <ac:chgData name="Raman Herasimau" userId="9caee48502f12f34" providerId="LiveId" clId="{78369A6F-660B-4AD9-9722-7D82DEBB0649}" dt="2022-12-15T00:31:37.969" v="2484" actId="478"/>
          <ac:picMkLst>
            <pc:docMk/>
            <pc:sldMk cId="3073046295" sldId="305"/>
            <ac:picMk id="9" creationId="{D26F81CC-B147-4494-A882-620234BFB4E3}"/>
          </ac:picMkLst>
        </pc:picChg>
        <pc:picChg chg="add del mod">
          <ac:chgData name="Raman Herasimau" userId="9caee48502f12f34" providerId="LiveId" clId="{78369A6F-660B-4AD9-9722-7D82DEBB0649}" dt="2022-12-15T00:31:42.750" v="2485" actId="1076"/>
          <ac:picMkLst>
            <pc:docMk/>
            <pc:sldMk cId="3073046295" sldId="305"/>
            <ac:picMk id="10" creationId="{5FEF6B24-3482-4F8C-8DBB-9C9EF784EBDE}"/>
          </ac:picMkLst>
        </pc:picChg>
        <pc:picChg chg="add mod">
          <ac:chgData name="Raman Herasimau" userId="9caee48502f12f34" providerId="LiveId" clId="{78369A6F-660B-4AD9-9722-7D82DEBB0649}" dt="2022-12-15T00:32:02.317" v="2491" actId="14100"/>
          <ac:picMkLst>
            <pc:docMk/>
            <pc:sldMk cId="3073046295" sldId="305"/>
            <ac:picMk id="11" creationId="{DE05713C-62F7-45EF-9ECA-7B4EF5A581FF}"/>
          </ac:picMkLst>
        </pc:picChg>
      </pc:sldChg>
      <pc:sldChg chg="modSp add mod ord">
        <pc:chgData name="Raman Herasimau" userId="9caee48502f12f34" providerId="LiveId" clId="{78369A6F-660B-4AD9-9722-7D82DEBB0649}" dt="2022-12-15T00:45:38.913" v="2976" actId="6549"/>
        <pc:sldMkLst>
          <pc:docMk/>
          <pc:sldMk cId="3812722364" sldId="306"/>
        </pc:sldMkLst>
        <pc:spChg chg="mod">
          <ac:chgData name="Raman Herasimau" userId="9caee48502f12f34" providerId="LiveId" clId="{78369A6F-660B-4AD9-9722-7D82DEBB0649}" dt="2022-12-15T00:38:13.582" v="2546" actId="1076"/>
          <ac:spMkLst>
            <pc:docMk/>
            <pc:sldMk cId="3812722364" sldId="306"/>
            <ac:spMk id="5" creationId="{D679C343-0A77-4BE1-97AC-3FCF742409DC}"/>
          </ac:spMkLst>
        </pc:spChg>
        <pc:spChg chg="mod">
          <ac:chgData name="Raman Herasimau" userId="9caee48502f12f34" providerId="LiveId" clId="{78369A6F-660B-4AD9-9722-7D82DEBB0649}" dt="2022-12-15T00:45:38.913" v="2976" actId="6549"/>
          <ac:spMkLst>
            <pc:docMk/>
            <pc:sldMk cId="3812722364" sldId="306"/>
            <ac:spMk id="6" creationId="{8A2DFF03-EC16-47EF-8550-9BCC65C87EAA}"/>
          </ac:spMkLst>
        </pc:spChg>
      </pc:sldChg>
    </pc:docChg>
  </pc:docChgLst>
  <pc:docChgLst>
    <pc:chgData name="Raman Herasimau" userId="9caee48502f12f34" providerId="LiveId" clId="{3821B9D2-D71E-4C80-9F4E-229877FC2392}"/>
    <pc:docChg chg="undo custSel delSld modSld">
      <pc:chgData name="Raman Herasimau" userId="9caee48502f12f34" providerId="LiveId" clId="{3821B9D2-D71E-4C80-9F4E-229877FC2392}" dt="2023-02-11T13:12:49.002" v="303" actId="20577"/>
      <pc:docMkLst>
        <pc:docMk/>
      </pc:docMkLst>
      <pc:sldChg chg="modSp mod">
        <pc:chgData name="Raman Herasimau" userId="9caee48502f12f34" providerId="LiveId" clId="{3821B9D2-D71E-4C80-9F4E-229877FC2392}" dt="2023-02-09T16:08:42.768" v="81" actId="1076"/>
        <pc:sldMkLst>
          <pc:docMk/>
          <pc:sldMk cId="1094611025" sldId="256"/>
        </pc:sldMkLst>
        <pc:spChg chg="mod">
          <ac:chgData name="Raman Herasimau" userId="9caee48502f12f34" providerId="LiveId" clId="{3821B9D2-D71E-4C80-9F4E-229877FC2392}" dt="2023-02-09T16:08:42.768" v="81" actId="1076"/>
          <ac:spMkLst>
            <pc:docMk/>
            <pc:sldMk cId="1094611025" sldId="256"/>
            <ac:spMk id="2" creationId="{BFF5106D-89B1-49D7-95BD-F79FCACC9816}"/>
          </ac:spMkLst>
        </pc:spChg>
      </pc:sldChg>
      <pc:sldChg chg="modSp mod">
        <pc:chgData name="Raman Herasimau" userId="9caee48502f12f34" providerId="LiveId" clId="{3821B9D2-D71E-4C80-9F4E-229877FC2392}" dt="2023-02-11T13:09:35.450" v="291" actId="6549"/>
        <pc:sldMkLst>
          <pc:docMk/>
          <pc:sldMk cId="3296056437" sldId="260"/>
        </pc:sldMkLst>
        <pc:spChg chg="mod">
          <ac:chgData name="Raman Herasimau" userId="9caee48502f12f34" providerId="LiveId" clId="{3821B9D2-D71E-4C80-9F4E-229877FC2392}" dt="2023-02-11T13:09:35.450" v="291" actId="6549"/>
          <ac:spMkLst>
            <pc:docMk/>
            <pc:sldMk cId="3296056437" sldId="260"/>
            <ac:spMk id="6" creationId="{8A2DFF03-EC16-47EF-8550-9BCC65C87EAA}"/>
          </ac:spMkLst>
        </pc:spChg>
      </pc:sldChg>
      <pc:sldChg chg="modSp mod">
        <pc:chgData name="Raman Herasimau" userId="9caee48502f12f34" providerId="LiveId" clId="{3821B9D2-D71E-4C80-9F4E-229877FC2392}" dt="2023-02-11T12:44:28.187" v="124" actId="20577"/>
        <pc:sldMkLst>
          <pc:docMk/>
          <pc:sldMk cId="2839097823" sldId="263"/>
        </pc:sldMkLst>
        <pc:spChg chg="mod">
          <ac:chgData name="Raman Herasimau" userId="9caee48502f12f34" providerId="LiveId" clId="{3821B9D2-D71E-4C80-9F4E-229877FC2392}" dt="2023-02-11T12:44:28.187" v="124" actId="20577"/>
          <ac:spMkLst>
            <pc:docMk/>
            <pc:sldMk cId="2839097823" sldId="263"/>
            <ac:spMk id="5" creationId="{D679C343-0A77-4BE1-97AC-3FCF742409DC}"/>
          </ac:spMkLst>
        </pc:spChg>
      </pc:sldChg>
      <pc:sldChg chg="modSp mod">
        <pc:chgData name="Raman Herasimau" userId="9caee48502f12f34" providerId="LiveId" clId="{3821B9D2-D71E-4C80-9F4E-229877FC2392}" dt="2023-02-11T12:44:43.539" v="134" actId="20577"/>
        <pc:sldMkLst>
          <pc:docMk/>
          <pc:sldMk cId="3313755328" sldId="264"/>
        </pc:sldMkLst>
        <pc:spChg chg="mod">
          <ac:chgData name="Raman Herasimau" userId="9caee48502f12f34" providerId="LiveId" clId="{3821B9D2-D71E-4C80-9F4E-229877FC2392}" dt="2023-02-11T12:44:43.539" v="134" actId="20577"/>
          <ac:spMkLst>
            <pc:docMk/>
            <pc:sldMk cId="3313755328" sldId="264"/>
            <ac:spMk id="5" creationId="{D679C343-0A77-4BE1-97AC-3FCF742409DC}"/>
          </ac:spMkLst>
        </pc:spChg>
      </pc:sldChg>
      <pc:sldChg chg="modSp mod">
        <pc:chgData name="Raman Herasimau" userId="9caee48502f12f34" providerId="LiveId" clId="{3821B9D2-D71E-4C80-9F4E-229877FC2392}" dt="2023-02-11T12:49:54.568" v="181" actId="20577"/>
        <pc:sldMkLst>
          <pc:docMk/>
          <pc:sldMk cId="880039763" sldId="265"/>
        </pc:sldMkLst>
        <pc:spChg chg="mod">
          <ac:chgData name="Raman Herasimau" userId="9caee48502f12f34" providerId="LiveId" clId="{3821B9D2-D71E-4C80-9F4E-229877FC2392}" dt="2023-02-11T12:49:54.568" v="181" actId="20577"/>
          <ac:spMkLst>
            <pc:docMk/>
            <pc:sldMk cId="880039763" sldId="265"/>
            <ac:spMk id="5" creationId="{D679C343-0A77-4BE1-97AC-3FCF742409DC}"/>
          </ac:spMkLst>
        </pc:spChg>
      </pc:sldChg>
      <pc:sldChg chg="modSp mod">
        <pc:chgData name="Raman Herasimau" userId="9caee48502f12f34" providerId="LiveId" clId="{3821B9D2-D71E-4C80-9F4E-229877FC2392}" dt="2023-02-11T12:50:54.237" v="195" actId="20577"/>
        <pc:sldMkLst>
          <pc:docMk/>
          <pc:sldMk cId="3774929963" sldId="266"/>
        </pc:sldMkLst>
        <pc:spChg chg="mod">
          <ac:chgData name="Raman Herasimau" userId="9caee48502f12f34" providerId="LiveId" clId="{3821B9D2-D71E-4C80-9F4E-229877FC2392}" dt="2023-02-11T12:50:54.237" v="195" actId="20577"/>
          <ac:spMkLst>
            <pc:docMk/>
            <pc:sldMk cId="3774929963" sldId="266"/>
            <ac:spMk id="5" creationId="{D679C343-0A77-4BE1-97AC-3FCF742409DC}"/>
          </ac:spMkLst>
        </pc:spChg>
      </pc:sldChg>
      <pc:sldChg chg="modSp mod">
        <pc:chgData name="Raman Herasimau" userId="9caee48502f12f34" providerId="LiveId" clId="{3821B9D2-D71E-4C80-9F4E-229877FC2392}" dt="2023-02-11T12:51:07.643" v="196"/>
        <pc:sldMkLst>
          <pc:docMk/>
          <pc:sldMk cId="1916767978" sldId="268"/>
        </pc:sldMkLst>
        <pc:spChg chg="mod">
          <ac:chgData name="Raman Herasimau" userId="9caee48502f12f34" providerId="LiveId" clId="{3821B9D2-D71E-4C80-9F4E-229877FC2392}" dt="2023-02-11T12:51:07.643" v="196"/>
          <ac:spMkLst>
            <pc:docMk/>
            <pc:sldMk cId="1916767978" sldId="268"/>
            <ac:spMk id="5" creationId="{D679C343-0A77-4BE1-97AC-3FCF742409DC}"/>
          </ac:spMkLst>
        </pc:spChg>
      </pc:sldChg>
      <pc:sldChg chg="modSp mod">
        <pc:chgData name="Raman Herasimau" userId="9caee48502f12f34" providerId="LiveId" clId="{3821B9D2-D71E-4C80-9F4E-229877FC2392}" dt="2023-02-11T12:59:06.679" v="259"/>
        <pc:sldMkLst>
          <pc:docMk/>
          <pc:sldMk cId="2537906187" sldId="269"/>
        </pc:sldMkLst>
        <pc:spChg chg="mod">
          <ac:chgData name="Raman Herasimau" userId="9caee48502f12f34" providerId="LiveId" clId="{3821B9D2-D71E-4C80-9F4E-229877FC2392}" dt="2023-02-11T12:59:06.679" v="259"/>
          <ac:spMkLst>
            <pc:docMk/>
            <pc:sldMk cId="2537906187" sldId="269"/>
            <ac:spMk id="5" creationId="{D679C343-0A77-4BE1-97AC-3FCF742409DC}"/>
          </ac:spMkLst>
        </pc:spChg>
      </pc:sldChg>
      <pc:sldChg chg="modSp mod">
        <pc:chgData name="Raman Herasimau" userId="9caee48502f12f34" providerId="LiveId" clId="{3821B9D2-D71E-4C80-9F4E-229877FC2392}" dt="2023-02-11T12:59:09.466" v="260"/>
        <pc:sldMkLst>
          <pc:docMk/>
          <pc:sldMk cId="3301103597" sldId="270"/>
        </pc:sldMkLst>
        <pc:spChg chg="mod">
          <ac:chgData name="Raman Herasimau" userId="9caee48502f12f34" providerId="LiveId" clId="{3821B9D2-D71E-4C80-9F4E-229877FC2392}" dt="2023-02-11T12:59:09.466" v="260"/>
          <ac:spMkLst>
            <pc:docMk/>
            <pc:sldMk cId="3301103597" sldId="270"/>
            <ac:spMk id="5" creationId="{D679C343-0A77-4BE1-97AC-3FCF742409DC}"/>
          </ac:spMkLst>
        </pc:spChg>
      </pc:sldChg>
      <pc:sldChg chg="modSp mod">
        <pc:chgData name="Raman Herasimau" userId="9caee48502f12f34" providerId="LiveId" clId="{3821B9D2-D71E-4C80-9F4E-229877FC2392}" dt="2023-02-11T12:59:11.962" v="261"/>
        <pc:sldMkLst>
          <pc:docMk/>
          <pc:sldMk cId="1908676175" sldId="271"/>
        </pc:sldMkLst>
        <pc:spChg chg="mod">
          <ac:chgData name="Raman Herasimau" userId="9caee48502f12f34" providerId="LiveId" clId="{3821B9D2-D71E-4C80-9F4E-229877FC2392}" dt="2023-02-11T12:59:11.962" v="261"/>
          <ac:spMkLst>
            <pc:docMk/>
            <pc:sldMk cId="1908676175" sldId="271"/>
            <ac:spMk id="8" creationId="{2B91CD91-E4C0-4992-9C2F-55AF9B0DB469}"/>
          </ac:spMkLst>
        </pc:spChg>
        <pc:graphicFrameChg chg="modGraphic">
          <ac:chgData name="Raman Herasimau" userId="9caee48502f12f34" providerId="LiveId" clId="{3821B9D2-D71E-4C80-9F4E-229877FC2392}" dt="2023-02-11T12:58:12.205" v="258" actId="20577"/>
          <ac:graphicFrameMkLst>
            <pc:docMk/>
            <pc:sldMk cId="1908676175" sldId="271"/>
            <ac:graphicFrameMk id="6" creationId="{0D97F36F-740B-4F8A-A761-D41673541EB4}"/>
          </ac:graphicFrameMkLst>
        </pc:graphicFrameChg>
      </pc:sldChg>
      <pc:sldChg chg="modSp mod">
        <pc:chgData name="Raman Herasimau" userId="9caee48502f12f34" providerId="LiveId" clId="{3821B9D2-D71E-4C80-9F4E-229877FC2392}" dt="2023-02-11T13:12:49.002" v="303" actId="20577"/>
        <pc:sldMkLst>
          <pc:docMk/>
          <pc:sldMk cId="703597150" sldId="280"/>
        </pc:sldMkLst>
        <pc:spChg chg="mod">
          <ac:chgData name="Raman Herasimau" userId="9caee48502f12f34" providerId="LiveId" clId="{3821B9D2-D71E-4C80-9F4E-229877FC2392}" dt="2023-02-11T13:12:49.002" v="303" actId="20577"/>
          <ac:spMkLst>
            <pc:docMk/>
            <pc:sldMk cId="703597150" sldId="280"/>
            <ac:spMk id="6" creationId="{8A2DFF03-EC16-47EF-8550-9BCC65C87EAA}"/>
          </ac:spMkLst>
        </pc:spChg>
      </pc:sldChg>
      <pc:sldChg chg="modSp mod">
        <pc:chgData name="Raman Herasimau" userId="9caee48502f12f34" providerId="LiveId" clId="{3821B9D2-D71E-4C80-9F4E-229877FC2392}" dt="2023-02-11T12:44:52.559" v="144" actId="20577"/>
        <pc:sldMkLst>
          <pc:docMk/>
          <pc:sldMk cId="2155968360" sldId="282"/>
        </pc:sldMkLst>
        <pc:spChg chg="mod">
          <ac:chgData name="Raman Herasimau" userId="9caee48502f12f34" providerId="LiveId" clId="{3821B9D2-D71E-4C80-9F4E-229877FC2392}" dt="2023-02-11T12:44:52.559" v="144" actId="20577"/>
          <ac:spMkLst>
            <pc:docMk/>
            <pc:sldMk cId="2155968360" sldId="282"/>
            <ac:spMk id="5" creationId="{D679C343-0A77-4BE1-97AC-3FCF742409DC}"/>
          </ac:spMkLst>
        </pc:spChg>
      </pc:sldChg>
      <pc:sldChg chg="addSp modSp mod">
        <pc:chgData name="Raman Herasimau" userId="9caee48502f12f34" providerId="LiveId" clId="{3821B9D2-D71E-4C80-9F4E-229877FC2392}" dt="2023-02-11T12:49:07.228" v="171" actId="20577"/>
        <pc:sldMkLst>
          <pc:docMk/>
          <pc:sldMk cId="2507685158" sldId="283"/>
        </pc:sldMkLst>
        <pc:spChg chg="mod">
          <ac:chgData name="Raman Herasimau" userId="9caee48502f12f34" providerId="LiveId" clId="{3821B9D2-D71E-4C80-9F4E-229877FC2392}" dt="2023-02-11T12:44:58.178" v="154" actId="20577"/>
          <ac:spMkLst>
            <pc:docMk/>
            <pc:sldMk cId="2507685158" sldId="283"/>
            <ac:spMk id="5" creationId="{D679C343-0A77-4BE1-97AC-3FCF742409DC}"/>
          </ac:spMkLst>
        </pc:spChg>
        <pc:spChg chg="add mod">
          <ac:chgData name="Raman Herasimau" userId="9caee48502f12f34" providerId="LiveId" clId="{3821B9D2-D71E-4C80-9F4E-229877FC2392}" dt="2023-02-11T12:49:07.228" v="171" actId="20577"/>
          <ac:spMkLst>
            <pc:docMk/>
            <pc:sldMk cId="2507685158" sldId="283"/>
            <ac:spMk id="6" creationId="{489FAFCD-8BAE-482B-A7A8-2D20FB4350BC}"/>
          </ac:spMkLst>
        </pc:spChg>
        <pc:picChg chg="mod">
          <ac:chgData name="Raman Herasimau" userId="9caee48502f12f34" providerId="LiveId" clId="{3821B9D2-D71E-4C80-9F4E-229877FC2392}" dt="2023-02-11T12:48:21.055" v="157" actId="1076"/>
          <ac:picMkLst>
            <pc:docMk/>
            <pc:sldMk cId="2507685158" sldId="283"/>
            <ac:picMk id="8" creationId="{AED963AF-4993-4CB9-9353-327929D377E2}"/>
          </ac:picMkLst>
        </pc:picChg>
      </pc:sldChg>
      <pc:sldChg chg="del">
        <pc:chgData name="Raman Herasimau" userId="9caee48502f12f34" providerId="LiveId" clId="{3821B9D2-D71E-4C80-9F4E-229877FC2392}" dt="2023-02-10T20:31:25.368" v="109" actId="47"/>
        <pc:sldMkLst>
          <pc:docMk/>
          <pc:sldMk cId="2955111121" sldId="284"/>
        </pc:sldMkLst>
      </pc:sldChg>
      <pc:sldChg chg="modSp mod">
        <pc:chgData name="Raman Herasimau" userId="9caee48502f12f34" providerId="LiveId" clId="{3821B9D2-D71E-4C80-9F4E-229877FC2392}" dt="2023-02-09T16:07:24.760" v="79"/>
        <pc:sldMkLst>
          <pc:docMk/>
          <pc:sldMk cId="481668753" sldId="286"/>
        </pc:sldMkLst>
        <pc:spChg chg="mod">
          <ac:chgData name="Raman Herasimau" userId="9caee48502f12f34" providerId="LiveId" clId="{3821B9D2-D71E-4C80-9F4E-229877FC2392}" dt="2023-02-09T16:07:24.760" v="79"/>
          <ac:spMkLst>
            <pc:docMk/>
            <pc:sldMk cId="481668753" sldId="286"/>
            <ac:spMk id="9" creationId="{1A47409B-8026-4A41-81CC-19EBC68C15E8}"/>
          </ac:spMkLst>
        </pc:spChg>
      </pc:sldChg>
      <pc:sldChg chg="modSp mod">
        <pc:chgData name="Raman Herasimau" userId="9caee48502f12f34" providerId="LiveId" clId="{3821B9D2-D71E-4C80-9F4E-229877FC2392}" dt="2023-02-09T16:06:42.708" v="74"/>
        <pc:sldMkLst>
          <pc:docMk/>
          <pc:sldMk cId="4209750866" sldId="287"/>
        </pc:sldMkLst>
        <pc:spChg chg="mod">
          <ac:chgData name="Raman Herasimau" userId="9caee48502f12f34" providerId="LiveId" clId="{3821B9D2-D71E-4C80-9F4E-229877FC2392}" dt="2023-02-09T16:06:42.708" v="74"/>
          <ac:spMkLst>
            <pc:docMk/>
            <pc:sldMk cId="4209750866" sldId="287"/>
            <ac:spMk id="9" creationId="{1A47409B-8026-4A41-81CC-19EBC68C15E8}"/>
          </ac:spMkLst>
        </pc:spChg>
      </pc:sldChg>
      <pc:sldChg chg="modSp mod">
        <pc:chgData name="Raman Herasimau" userId="9caee48502f12f34" providerId="LiveId" clId="{3821B9D2-D71E-4C80-9F4E-229877FC2392}" dt="2023-02-09T16:06:08.766" v="72" actId="20577"/>
        <pc:sldMkLst>
          <pc:docMk/>
          <pc:sldMk cId="3456542144" sldId="288"/>
        </pc:sldMkLst>
        <pc:spChg chg="mod">
          <ac:chgData name="Raman Herasimau" userId="9caee48502f12f34" providerId="LiveId" clId="{3821B9D2-D71E-4C80-9F4E-229877FC2392}" dt="2023-02-09T16:06:08.766" v="72" actId="20577"/>
          <ac:spMkLst>
            <pc:docMk/>
            <pc:sldMk cId="3456542144" sldId="288"/>
            <ac:spMk id="9" creationId="{1A47409B-8026-4A41-81CC-19EBC68C15E8}"/>
          </ac:spMkLst>
        </pc:spChg>
      </pc:sldChg>
      <pc:sldChg chg="modSp mod">
        <pc:chgData name="Raman Herasimau" userId="9caee48502f12f34" providerId="LiveId" clId="{3821B9D2-D71E-4C80-9F4E-229877FC2392}" dt="2023-02-09T16:15:11.153" v="82"/>
        <pc:sldMkLst>
          <pc:docMk/>
          <pc:sldMk cId="245353901" sldId="289"/>
        </pc:sldMkLst>
        <pc:spChg chg="mod">
          <ac:chgData name="Raman Herasimau" userId="9caee48502f12f34" providerId="LiveId" clId="{3821B9D2-D71E-4C80-9F4E-229877FC2392}" dt="2023-02-09T16:15:11.153" v="82"/>
          <ac:spMkLst>
            <pc:docMk/>
            <pc:sldMk cId="245353901" sldId="289"/>
            <ac:spMk id="9" creationId="{1A47409B-8026-4A41-81CC-19EBC68C15E8}"/>
          </ac:spMkLst>
        </pc:spChg>
      </pc:sldChg>
      <pc:sldChg chg="modSp mod">
        <pc:chgData name="Raman Herasimau" userId="9caee48502f12f34" providerId="LiveId" clId="{3821B9D2-D71E-4C80-9F4E-229877FC2392}" dt="2023-02-11T12:59:14.651" v="262"/>
        <pc:sldMkLst>
          <pc:docMk/>
          <pc:sldMk cId="442426152" sldId="290"/>
        </pc:sldMkLst>
        <pc:spChg chg="mod">
          <ac:chgData name="Raman Herasimau" userId="9caee48502f12f34" providerId="LiveId" clId="{3821B9D2-D71E-4C80-9F4E-229877FC2392}" dt="2023-02-11T12:59:14.651" v="262"/>
          <ac:spMkLst>
            <pc:docMk/>
            <pc:sldMk cId="442426152" sldId="290"/>
            <ac:spMk id="8" creationId="{2B91CD91-E4C0-4992-9C2F-55AF9B0DB469}"/>
          </ac:spMkLst>
        </pc:spChg>
        <pc:spChg chg="mod">
          <ac:chgData name="Raman Herasimau" userId="9caee48502f12f34" providerId="LiveId" clId="{3821B9D2-D71E-4C80-9F4E-229877FC2392}" dt="2023-02-11T12:57:35.068" v="246" actId="1076"/>
          <ac:spMkLst>
            <pc:docMk/>
            <pc:sldMk cId="442426152" sldId="290"/>
            <ac:spMk id="13" creationId="{4836F3C3-E449-4C51-A05A-CF9A6AD362F9}"/>
          </ac:spMkLst>
        </pc:spChg>
        <pc:picChg chg="mod">
          <ac:chgData name="Raman Herasimau" userId="9caee48502f12f34" providerId="LiveId" clId="{3821B9D2-D71E-4C80-9F4E-229877FC2392}" dt="2023-02-10T20:32:04.755" v="112" actId="14100"/>
          <ac:picMkLst>
            <pc:docMk/>
            <pc:sldMk cId="442426152" sldId="290"/>
            <ac:picMk id="7" creationId="{259985BD-A76C-41C6-97A7-7272C4F57821}"/>
          </ac:picMkLst>
        </pc:picChg>
      </pc:sldChg>
      <pc:sldChg chg="modSp mod">
        <pc:chgData name="Raman Herasimau" userId="9caee48502f12f34" providerId="LiveId" clId="{3821B9D2-D71E-4C80-9F4E-229877FC2392}" dt="2023-02-11T12:59:27.683" v="264" actId="1076"/>
        <pc:sldMkLst>
          <pc:docMk/>
          <pc:sldMk cId="2885907016" sldId="291"/>
        </pc:sldMkLst>
        <pc:spChg chg="mod">
          <ac:chgData name="Raman Herasimau" userId="9caee48502f12f34" providerId="LiveId" clId="{3821B9D2-D71E-4C80-9F4E-229877FC2392}" dt="2023-02-11T12:59:27.683" v="264" actId="1076"/>
          <ac:spMkLst>
            <pc:docMk/>
            <pc:sldMk cId="2885907016" sldId="291"/>
            <ac:spMk id="8" creationId="{2B91CD91-E4C0-4992-9C2F-55AF9B0DB469}"/>
          </ac:spMkLst>
        </pc:spChg>
      </pc:sldChg>
      <pc:sldChg chg="modSp del mod">
        <pc:chgData name="Raman Herasimau" userId="9caee48502f12f34" providerId="LiveId" clId="{3821B9D2-D71E-4C80-9F4E-229877FC2392}" dt="2023-02-11T13:07:38.025" v="288" actId="47"/>
        <pc:sldMkLst>
          <pc:docMk/>
          <pc:sldMk cId="485969736" sldId="292"/>
        </pc:sldMkLst>
        <pc:spChg chg="mod">
          <ac:chgData name="Raman Herasimau" userId="9caee48502f12f34" providerId="LiveId" clId="{3821B9D2-D71E-4C80-9F4E-229877FC2392}" dt="2023-02-11T12:59:30.688" v="265"/>
          <ac:spMkLst>
            <pc:docMk/>
            <pc:sldMk cId="485969736" sldId="292"/>
            <ac:spMk id="8" creationId="{2B91CD91-E4C0-4992-9C2F-55AF9B0DB469}"/>
          </ac:spMkLst>
        </pc:spChg>
      </pc:sldChg>
      <pc:sldChg chg="modSp mod">
        <pc:chgData name="Raman Herasimau" userId="9caee48502f12f34" providerId="LiveId" clId="{3821B9D2-D71E-4C80-9F4E-229877FC2392}" dt="2023-02-11T12:59:34.315" v="266"/>
        <pc:sldMkLst>
          <pc:docMk/>
          <pc:sldMk cId="4177473147" sldId="293"/>
        </pc:sldMkLst>
        <pc:spChg chg="mod">
          <ac:chgData name="Raman Herasimau" userId="9caee48502f12f34" providerId="LiveId" clId="{3821B9D2-D71E-4C80-9F4E-229877FC2392}" dt="2023-02-11T12:59:34.315" v="266"/>
          <ac:spMkLst>
            <pc:docMk/>
            <pc:sldMk cId="4177473147" sldId="293"/>
            <ac:spMk id="8" creationId="{2B91CD91-E4C0-4992-9C2F-55AF9B0DB469}"/>
          </ac:spMkLst>
        </pc:spChg>
      </pc:sldChg>
      <pc:sldChg chg="modSp mod">
        <pc:chgData name="Raman Herasimau" userId="9caee48502f12f34" providerId="LiveId" clId="{3821B9D2-D71E-4C80-9F4E-229877FC2392}" dt="2023-02-11T12:59:43.636" v="270" actId="1076"/>
        <pc:sldMkLst>
          <pc:docMk/>
          <pc:sldMk cId="667630270" sldId="294"/>
        </pc:sldMkLst>
        <pc:spChg chg="mod">
          <ac:chgData name="Raman Herasimau" userId="9caee48502f12f34" providerId="LiveId" clId="{3821B9D2-D71E-4C80-9F4E-229877FC2392}" dt="2023-02-11T12:59:38.924" v="268" actId="1076"/>
          <ac:spMkLst>
            <pc:docMk/>
            <pc:sldMk cId="667630270" sldId="294"/>
            <ac:spMk id="8" creationId="{2B91CD91-E4C0-4992-9C2F-55AF9B0DB469}"/>
          </ac:spMkLst>
        </pc:spChg>
        <pc:spChg chg="mod">
          <ac:chgData name="Raman Herasimau" userId="9caee48502f12f34" providerId="LiveId" clId="{3821B9D2-D71E-4C80-9F4E-229877FC2392}" dt="2023-02-11T12:59:43.636" v="270" actId="1076"/>
          <ac:spMkLst>
            <pc:docMk/>
            <pc:sldMk cId="667630270" sldId="294"/>
            <ac:spMk id="12" creationId="{27CD65C5-6182-48E1-B9B1-05806EF9D3EE}"/>
          </ac:spMkLst>
        </pc:spChg>
        <pc:picChg chg="mod">
          <ac:chgData name="Raman Herasimau" userId="9caee48502f12f34" providerId="LiveId" clId="{3821B9D2-D71E-4C80-9F4E-229877FC2392}" dt="2023-02-11T12:59:41.010" v="269" actId="1076"/>
          <ac:picMkLst>
            <pc:docMk/>
            <pc:sldMk cId="667630270" sldId="294"/>
            <ac:picMk id="11" creationId="{96DCA67A-73D3-4C4E-B262-588159ABE2D5}"/>
          </ac:picMkLst>
        </pc:picChg>
      </pc:sldChg>
      <pc:sldChg chg="modSp mod">
        <pc:chgData name="Raman Herasimau" userId="9caee48502f12f34" providerId="LiveId" clId="{3821B9D2-D71E-4C80-9F4E-229877FC2392}" dt="2023-02-11T12:59:47.383" v="271"/>
        <pc:sldMkLst>
          <pc:docMk/>
          <pc:sldMk cId="2316050357" sldId="295"/>
        </pc:sldMkLst>
        <pc:spChg chg="mod">
          <ac:chgData name="Raman Herasimau" userId="9caee48502f12f34" providerId="LiveId" clId="{3821B9D2-D71E-4C80-9F4E-229877FC2392}" dt="2023-02-11T12:59:47.383" v="271"/>
          <ac:spMkLst>
            <pc:docMk/>
            <pc:sldMk cId="2316050357" sldId="295"/>
            <ac:spMk id="8" creationId="{2B91CD91-E4C0-4992-9C2F-55AF9B0DB469}"/>
          </ac:spMkLst>
        </pc:spChg>
      </pc:sldChg>
      <pc:sldChg chg="modSp mod">
        <pc:chgData name="Raman Herasimau" userId="9caee48502f12f34" providerId="LiveId" clId="{3821B9D2-D71E-4C80-9F4E-229877FC2392}" dt="2023-02-11T12:59:51.657" v="272"/>
        <pc:sldMkLst>
          <pc:docMk/>
          <pc:sldMk cId="4277751503" sldId="296"/>
        </pc:sldMkLst>
        <pc:spChg chg="mod">
          <ac:chgData name="Raman Herasimau" userId="9caee48502f12f34" providerId="LiveId" clId="{3821B9D2-D71E-4C80-9F4E-229877FC2392}" dt="2023-02-11T12:59:51.657" v="272"/>
          <ac:spMkLst>
            <pc:docMk/>
            <pc:sldMk cId="4277751503" sldId="296"/>
            <ac:spMk id="8" creationId="{2B91CD91-E4C0-4992-9C2F-55AF9B0DB469}"/>
          </ac:spMkLst>
        </pc:spChg>
      </pc:sldChg>
      <pc:sldChg chg="modSp mod">
        <pc:chgData name="Raman Herasimau" userId="9caee48502f12f34" providerId="LiveId" clId="{3821B9D2-D71E-4C80-9F4E-229877FC2392}" dt="2023-02-11T12:59:53.662" v="273"/>
        <pc:sldMkLst>
          <pc:docMk/>
          <pc:sldMk cId="1518606632" sldId="297"/>
        </pc:sldMkLst>
        <pc:spChg chg="mod">
          <ac:chgData name="Raman Herasimau" userId="9caee48502f12f34" providerId="LiveId" clId="{3821B9D2-D71E-4C80-9F4E-229877FC2392}" dt="2023-02-11T12:59:53.662" v="273"/>
          <ac:spMkLst>
            <pc:docMk/>
            <pc:sldMk cId="1518606632" sldId="297"/>
            <ac:spMk id="8" creationId="{2B91CD91-E4C0-4992-9C2F-55AF9B0DB469}"/>
          </ac:spMkLst>
        </pc:spChg>
        <pc:picChg chg="mod">
          <ac:chgData name="Raman Herasimau" userId="9caee48502f12f34" providerId="LiveId" clId="{3821B9D2-D71E-4C80-9F4E-229877FC2392}" dt="2023-02-11T12:38:46.249" v="114" actId="14100"/>
          <ac:picMkLst>
            <pc:docMk/>
            <pc:sldMk cId="1518606632" sldId="297"/>
            <ac:picMk id="11" creationId="{384F6400-09A9-40E8-841D-B8AD66749666}"/>
          </ac:picMkLst>
        </pc:picChg>
      </pc:sldChg>
      <pc:sldChg chg="modSp mod">
        <pc:chgData name="Raman Herasimau" userId="9caee48502f12f34" providerId="LiveId" clId="{3821B9D2-D71E-4C80-9F4E-229877FC2392}" dt="2023-02-11T12:59:57.189" v="275" actId="1076"/>
        <pc:sldMkLst>
          <pc:docMk/>
          <pc:sldMk cId="4188055949" sldId="298"/>
        </pc:sldMkLst>
        <pc:spChg chg="mod">
          <ac:chgData name="Raman Herasimau" userId="9caee48502f12f34" providerId="LiveId" clId="{3821B9D2-D71E-4C80-9F4E-229877FC2392}" dt="2023-02-11T12:59:57.189" v="275" actId="1076"/>
          <ac:spMkLst>
            <pc:docMk/>
            <pc:sldMk cId="4188055949" sldId="298"/>
            <ac:spMk id="8" creationId="{2B91CD91-E4C0-4992-9C2F-55AF9B0DB469}"/>
          </ac:spMkLst>
        </pc:spChg>
      </pc:sldChg>
      <pc:sldChg chg="delSp modSp mod">
        <pc:chgData name="Raman Herasimau" userId="9caee48502f12f34" providerId="LiveId" clId="{3821B9D2-D71E-4C80-9F4E-229877FC2392}" dt="2023-02-11T13:08:23.146" v="290" actId="478"/>
        <pc:sldMkLst>
          <pc:docMk/>
          <pc:sldMk cId="232876540" sldId="300"/>
        </pc:sldMkLst>
        <pc:spChg chg="mod">
          <ac:chgData name="Raman Herasimau" userId="9caee48502f12f34" providerId="LiveId" clId="{3821B9D2-D71E-4C80-9F4E-229877FC2392}" dt="2023-02-11T12:59:58.954" v="276"/>
          <ac:spMkLst>
            <pc:docMk/>
            <pc:sldMk cId="232876540" sldId="300"/>
            <ac:spMk id="8" creationId="{2B91CD91-E4C0-4992-9C2F-55AF9B0DB469}"/>
          </ac:spMkLst>
        </pc:spChg>
        <pc:spChg chg="del">
          <ac:chgData name="Raman Herasimau" userId="9caee48502f12f34" providerId="LiveId" clId="{3821B9D2-D71E-4C80-9F4E-229877FC2392}" dt="2023-02-11T13:08:23.146" v="290" actId="478"/>
          <ac:spMkLst>
            <pc:docMk/>
            <pc:sldMk cId="232876540" sldId="300"/>
            <ac:spMk id="16" creationId="{F435AF7C-512E-4598-B02F-262E47C28F8F}"/>
          </ac:spMkLst>
        </pc:spChg>
        <pc:picChg chg="del">
          <ac:chgData name="Raman Herasimau" userId="9caee48502f12f34" providerId="LiveId" clId="{3821B9D2-D71E-4C80-9F4E-229877FC2392}" dt="2023-02-11T13:08:21.253" v="289" actId="478"/>
          <ac:picMkLst>
            <pc:docMk/>
            <pc:sldMk cId="232876540" sldId="300"/>
            <ac:picMk id="15" creationId="{BFB47D22-0234-4164-9F04-14C92283701B}"/>
          </ac:picMkLst>
        </pc:picChg>
      </pc:sldChg>
      <pc:sldChg chg="addSp delSp modSp mod">
        <pc:chgData name="Raman Herasimau" userId="9caee48502f12f34" providerId="LiveId" clId="{3821B9D2-D71E-4C80-9F4E-229877FC2392}" dt="2023-02-10T14:48:08.720" v="108" actId="1076"/>
        <pc:sldMkLst>
          <pc:docMk/>
          <pc:sldMk cId="1180374167" sldId="303"/>
        </pc:sldMkLst>
        <pc:picChg chg="add mod">
          <ac:chgData name="Raman Herasimau" userId="9caee48502f12f34" providerId="LiveId" clId="{3821B9D2-D71E-4C80-9F4E-229877FC2392}" dt="2023-02-10T14:48:08.720" v="108" actId="1076"/>
          <ac:picMkLst>
            <pc:docMk/>
            <pc:sldMk cId="1180374167" sldId="303"/>
            <ac:picMk id="3" creationId="{2AF14FA0-5613-45BC-9054-228EF4C0EE77}"/>
          </ac:picMkLst>
        </pc:picChg>
        <pc:picChg chg="del">
          <ac:chgData name="Raman Herasimau" userId="9caee48502f12f34" providerId="LiveId" clId="{3821B9D2-D71E-4C80-9F4E-229877FC2392}" dt="2023-02-10T14:47:55.172" v="100" actId="478"/>
          <ac:picMkLst>
            <pc:docMk/>
            <pc:sldMk cId="1180374167" sldId="303"/>
            <ac:picMk id="9" creationId="{D26F81CC-B147-4494-A882-620234BFB4E3}"/>
          </ac:picMkLst>
        </pc:picChg>
      </pc:sldChg>
      <pc:sldChg chg="modSp mod">
        <pc:chgData name="Raman Herasimau" userId="9caee48502f12f34" providerId="LiveId" clId="{3821B9D2-D71E-4C80-9F4E-229877FC2392}" dt="2023-02-09T16:07:42.049" v="80"/>
        <pc:sldMkLst>
          <pc:docMk/>
          <pc:sldMk cId="234032693" sldId="304"/>
        </pc:sldMkLst>
        <pc:spChg chg="mod">
          <ac:chgData name="Raman Herasimau" userId="9caee48502f12f34" providerId="LiveId" clId="{3821B9D2-D71E-4C80-9F4E-229877FC2392}" dt="2023-02-09T16:07:42.049" v="80"/>
          <ac:spMkLst>
            <pc:docMk/>
            <pc:sldMk cId="234032693" sldId="304"/>
            <ac:spMk id="9" creationId="{1A47409B-8026-4A41-81CC-19EBC68C15E8}"/>
          </ac:spMkLst>
        </pc:spChg>
      </pc:sldChg>
      <pc:sldChg chg="addSp delSp modSp mod">
        <pc:chgData name="Raman Herasimau" userId="9caee48502f12f34" providerId="LiveId" clId="{3821B9D2-D71E-4C80-9F4E-229877FC2392}" dt="2023-02-10T14:42:47.459" v="99" actId="14100"/>
        <pc:sldMkLst>
          <pc:docMk/>
          <pc:sldMk cId="3073046295" sldId="305"/>
        </pc:sldMkLst>
        <pc:picChg chg="add mod">
          <ac:chgData name="Raman Herasimau" userId="9caee48502f12f34" providerId="LiveId" clId="{3821B9D2-D71E-4C80-9F4E-229877FC2392}" dt="2023-02-10T14:39:38.494" v="92" actId="14100"/>
          <ac:picMkLst>
            <pc:docMk/>
            <pc:sldMk cId="3073046295" sldId="305"/>
            <ac:picMk id="3" creationId="{0F67D5B6-545D-4763-8E8A-F8207B7E1CB8}"/>
          </ac:picMkLst>
        </pc:picChg>
        <pc:picChg chg="add mod">
          <ac:chgData name="Raman Herasimau" userId="9caee48502f12f34" providerId="LiveId" clId="{3821B9D2-D71E-4C80-9F4E-229877FC2392}" dt="2023-02-10T14:42:47.459" v="99" actId="14100"/>
          <ac:picMkLst>
            <pc:docMk/>
            <pc:sldMk cId="3073046295" sldId="305"/>
            <ac:picMk id="5" creationId="{07C9245C-4F6E-4024-B2DF-DF5251259413}"/>
          </ac:picMkLst>
        </pc:picChg>
        <pc:picChg chg="del">
          <ac:chgData name="Raman Herasimau" userId="9caee48502f12f34" providerId="LiveId" clId="{3821B9D2-D71E-4C80-9F4E-229877FC2392}" dt="2023-02-10T14:39:03.156" v="83" actId="478"/>
          <ac:picMkLst>
            <pc:docMk/>
            <pc:sldMk cId="3073046295" sldId="305"/>
            <ac:picMk id="10" creationId="{5FEF6B24-3482-4F8C-8DBB-9C9EF784EBDE}"/>
          </ac:picMkLst>
        </pc:picChg>
        <pc:picChg chg="del">
          <ac:chgData name="Raman Herasimau" userId="9caee48502f12f34" providerId="LiveId" clId="{3821B9D2-D71E-4C80-9F4E-229877FC2392}" dt="2023-02-10T14:42:37.216" v="97" actId="478"/>
          <ac:picMkLst>
            <pc:docMk/>
            <pc:sldMk cId="3073046295" sldId="305"/>
            <ac:picMk id="11" creationId="{DE05713C-62F7-45EF-9ECA-7B4EF5A581FF}"/>
          </ac:picMkLst>
        </pc:picChg>
      </pc:sldChg>
      <pc:sldChg chg="modSp mod">
        <pc:chgData name="Raman Herasimau" userId="9caee48502f12f34" providerId="LiveId" clId="{3821B9D2-D71E-4C80-9F4E-229877FC2392}" dt="2023-02-11T13:01:00.193" v="287" actId="20577"/>
        <pc:sldMkLst>
          <pc:docMk/>
          <pc:sldMk cId="3812722364" sldId="306"/>
        </pc:sldMkLst>
        <pc:spChg chg="mod">
          <ac:chgData name="Raman Herasimau" userId="9caee48502f12f34" providerId="LiveId" clId="{3821B9D2-D71E-4C80-9F4E-229877FC2392}" dt="2023-02-11T13:01:00.193" v="287" actId="20577"/>
          <ac:spMkLst>
            <pc:docMk/>
            <pc:sldMk cId="3812722364" sldId="306"/>
            <ac:spMk id="6" creationId="{8A2DFF03-EC16-47EF-8550-9BCC65C87EAA}"/>
          </ac:spMkLst>
        </pc:spChg>
      </pc:sldChg>
    </pc:docChg>
  </pc:docChgLst>
  <pc:docChgLst>
    <pc:chgData name="Raman Herasimau" userId="9caee48502f12f34" providerId="Windows Live" clId="Web-{B21F45CA-B8EA-4E5C-BE75-1B594B95FA9C}"/>
    <pc:docChg chg="modSld">
      <pc:chgData name="Raman Herasimau" userId="9caee48502f12f34" providerId="Windows Live" clId="Web-{B21F45CA-B8EA-4E5C-BE75-1B594B95FA9C}" dt="2023-01-31T21:55:44.705" v="4"/>
      <pc:docMkLst>
        <pc:docMk/>
      </pc:docMkLst>
      <pc:sldChg chg="modSp">
        <pc:chgData name="Raman Herasimau" userId="9caee48502f12f34" providerId="Windows Live" clId="Web-{B21F45CA-B8EA-4E5C-BE75-1B594B95FA9C}" dt="2023-01-31T21:55:44.705" v="4"/>
        <pc:sldMkLst>
          <pc:docMk/>
          <pc:sldMk cId="1908676175" sldId="271"/>
        </pc:sldMkLst>
        <pc:spChg chg="mod">
          <ac:chgData name="Raman Herasimau" userId="9caee48502f12f34" providerId="Windows Live" clId="Web-{B21F45CA-B8EA-4E5C-BE75-1B594B95FA9C}" dt="2023-01-31T21:55:39.736" v="0" actId="1076"/>
          <ac:spMkLst>
            <pc:docMk/>
            <pc:sldMk cId="1908676175" sldId="271"/>
            <ac:spMk id="11" creationId="{953417C4-2CF6-4189-8884-8DB9D22C5992}"/>
          </ac:spMkLst>
        </pc:spChg>
        <pc:graphicFrameChg chg="mod modGraphic">
          <ac:chgData name="Raman Herasimau" userId="9caee48502f12f34" providerId="Windows Live" clId="Web-{B21F45CA-B8EA-4E5C-BE75-1B594B95FA9C}" dt="2023-01-31T21:55:44.705" v="4"/>
          <ac:graphicFrameMkLst>
            <pc:docMk/>
            <pc:sldMk cId="1908676175" sldId="271"/>
            <ac:graphicFrameMk id="6" creationId="{0D97F36F-740B-4F8A-A761-D41673541EB4}"/>
          </ac:graphicFrameMkLst>
        </pc:graphicFrameChg>
      </pc:sldChg>
    </pc:docChg>
  </pc:docChgLst>
  <pc:docChgLst>
    <pc:chgData name="Raman Herasimau" userId="9caee48502f12f34" providerId="LiveId" clId="{EC865D09-BF10-4752-876A-D266C788293F}"/>
    <pc:docChg chg="undo custSel addSld modSld sldOrd">
      <pc:chgData name="Raman Herasimau" userId="9caee48502f12f34" providerId="LiveId" clId="{EC865D09-BF10-4752-876A-D266C788293F}" dt="2022-10-26T08:06:11.981" v="1246" actId="5793"/>
      <pc:docMkLst>
        <pc:docMk/>
      </pc:docMkLst>
      <pc:sldChg chg="modSp mod">
        <pc:chgData name="Raman Herasimau" userId="9caee48502f12f34" providerId="LiveId" clId="{EC865D09-BF10-4752-876A-D266C788293F}" dt="2022-10-26T06:02:57.900" v="46" actId="6549"/>
        <pc:sldMkLst>
          <pc:docMk/>
          <pc:sldMk cId="2721817647" sldId="259"/>
        </pc:sldMkLst>
        <pc:spChg chg="mod">
          <ac:chgData name="Raman Herasimau" userId="9caee48502f12f34" providerId="LiveId" clId="{EC865D09-BF10-4752-876A-D266C788293F}" dt="2022-10-26T06:02:57.900" v="46" actId="6549"/>
          <ac:spMkLst>
            <pc:docMk/>
            <pc:sldMk cId="2721817647" sldId="259"/>
            <ac:spMk id="9" creationId="{1A47409B-8026-4A41-81CC-19EBC68C15E8}"/>
          </ac:spMkLst>
        </pc:spChg>
      </pc:sldChg>
      <pc:sldChg chg="modSp mod">
        <pc:chgData name="Raman Herasimau" userId="9caee48502f12f34" providerId="LiveId" clId="{EC865D09-BF10-4752-876A-D266C788293F}" dt="2022-10-26T06:02:49.875" v="43" actId="6549"/>
        <pc:sldMkLst>
          <pc:docMk/>
          <pc:sldMk cId="1790980301" sldId="262"/>
        </pc:sldMkLst>
        <pc:spChg chg="mod">
          <ac:chgData name="Raman Herasimau" userId="9caee48502f12f34" providerId="LiveId" clId="{EC865D09-BF10-4752-876A-D266C788293F}" dt="2022-10-26T06:02:49.875" v="43" actId="6549"/>
          <ac:spMkLst>
            <pc:docMk/>
            <pc:sldMk cId="1790980301" sldId="262"/>
            <ac:spMk id="9" creationId="{1A47409B-8026-4A41-81CC-19EBC68C15E8}"/>
          </ac:spMkLst>
        </pc:spChg>
      </pc:sldChg>
      <pc:sldChg chg="modSp mod">
        <pc:chgData name="Raman Herasimau" userId="9caee48502f12f34" providerId="LiveId" clId="{EC865D09-BF10-4752-876A-D266C788293F}" dt="2022-10-26T06:03:06.146" v="47" actId="6549"/>
        <pc:sldMkLst>
          <pc:docMk/>
          <pc:sldMk cId="1678042778" sldId="267"/>
        </pc:sldMkLst>
        <pc:spChg chg="mod">
          <ac:chgData name="Raman Herasimau" userId="9caee48502f12f34" providerId="LiveId" clId="{EC865D09-BF10-4752-876A-D266C788293F}" dt="2022-10-26T06:03:06.146" v="47" actId="6549"/>
          <ac:spMkLst>
            <pc:docMk/>
            <pc:sldMk cId="1678042778" sldId="267"/>
            <ac:spMk id="9" creationId="{1A47409B-8026-4A41-81CC-19EBC68C15E8}"/>
          </ac:spMkLst>
        </pc:spChg>
      </pc:sldChg>
      <pc:sldChg chg="modSp mod">
        <pc:chgData name="Raman Herasimau" userId="9caee48502f12f34" providerId="LiveId" clId="{EC865D09-BF10-4752-876A-D266C788293F}" dt="2022-10-26T06:01:00.217" v="41" actId="20577"/>
        <pc:sldMkLst>
          <pc:docMk/>
          <pc:sldMk cId="2537906187" sldId="269"/>
        </pc:sldMkLst>
        <pc:spChg chg="mod">
          <ac:chgData name="Raman Herasimau" userId="9caee48502f12f34" providerId="LiveId" clId="{EC865D09-BF10-4752-876A-D266C788293F}" dt="2022-10-26T06:01:00.217" v="41" actId="20577"/>
          <ac:spMkLst>
            <pc:docMk/>
            <pc:sldMk cId="2537906187" sldId="269"/>
            <ac:spMk id="8" creationId="{7A6CD411-D33A-49C5-9976-1482CAC473F2}"/>
          </ac:spMkLst>
        </pc:spChg>
      </pc:sldChg>
      <pc:sldChg chg="addSp delSp modSp mod">
        <pc:chgData name="Raman Herasimau" userId="9caee48502f12f34" providerId="LiveId" clId="{EC865D09-BF10-4752-876A-D266C788293F}" dt="2022-10-26T07:19:57.356" v="69" actId="1076"/>
        <pc:sldMkLst>
          <pc:docMk/>
          <pc:sldMk cId="3245143530" sldId="272"/>
        </pc:sldMkLst>
        <pc:spChg chg="add mod">
          <ac:chgData name="Raman Herasimau" userId="9caee48502f12f34" providerId="LiveId" clId="{EC865D09-BF10-4752-876A-D266C788293F}" dt="2022-10-26T07:19:32.613" v="62" actId="1076"/>
          <ac:spMkLst>
            <pc:docMk/>
            <pc:sldMk cId="3245143530" sldId="272"/>
            <ac:spMk id="6" creationId="{E8EC8C10-5945-4478-9843-45C19BC0D862}"/>
          </ac:spMkLst>
        </pc:spChg>
        <pc:spChg chg="add mod">
          <ac:chgData name="Raman Herasimau" userId="9caee48502f12f34" providerId="LiveId" clId="{EC865D09-BF10-4752-876A-D266C788293F}" dt="2022-10-26T07:19:23.356" v="60" actId="1076"/>
          <ac:spMkLst>
            <pc:docMk/>
            <pc:sldMk cId="3245143530" sldId="272"/>
            <ac:spMk id="8" creationId="{FBDEBD28-1ECA-45FC-B7BE-E76680B2B1DB}"/>
          </ac:spMkLst>
        </pc:spChg>
        <pc:picChg chg="del">
          <ac:chgData name="Raman Herasimau" userId="9caee48502f12f34" providerId="LiveId" clId="{EC865D09-BF10-4752-876A-D266C788293F}" dt="2022-10-26T06:03:18.264" v="48" actId="478"/>
          <ac:picMkLst>
            <pc:docMk/>
            <pc:sldMk cId="3245143530" sldId="272"/>
            <ac:picMk id="3" creationId="{1B2E1FCB-07BC-44D8-ABCC-4AD1841BF12F}"/>
          </ac:picMkLst>
        </pc:picChg>
        <pc:picChg chg="add mod">
          <ac:chgData name="Raman Herasimau" userId="9caee48502f12f34" providerId="LiveId" clId="{EC865D09-BF10-4752-876A-D266C788293F}" dt="2022-10-26T07:19:26.200" v="61" actId="1076"/>
          <ac:picMkLst>
            <pc:docMk/>
            <pc:sldMk cId="3245143530" sldId="272"/>
            <ac:picMk id="4" creationId="{F4F5C051-0695-440B-B4D2-4054F7003705}"/>
          </ac:picMkLst>
        </pc:picChg>
        <pc:picChg chg="del">
          <ac:chgData name="Raman Herasimau" userId="9caee48502f12f34" providerId="LiveId" clId="{EC865D09-BF10-4752-876A-D266C788293F}" dt="2022-10-26T06:03:18.264" v="48" actId="478"/>
          <ac:picMkLst>
            <pc:docMk/>
            <pc:sldMk cId="3245143530" sldId="272"/>
            <ac:picMk id="7" creationId="{A862EDB2-713A-4AF1-B9A1-CBA650B66264}"/>
          </ac:picMkLst>
        </pc:picChg>
        <pc:picChg chg="add mod">
          <ac:chgData name="Raman Herasimau" userId="9caee48502f12f34" providerId="LiveId" clId="{EC865D09-BF10-4752-876A-D266C788293F}" dt="2022-10-26T07:19:57.356" v="69" actId="1076"/>
          <ac:picMkLst>
            <pc:docMk/>
            <pc:sldMk cId="3245143530" sldId="272"/>
            <ac:picMk id="10" creationId="{66DA3E14-505C-4893-AAF0-6F5B5D8B6691}"/>
          </ac:picMkLst>
        </pc:picChg>
      </pc:sldChg>
      <pc:sldChg chg="addSp delSp modSp add mod">
        <pc:chgData name="Raman Herasimau" userId="9caee48502f12f34" providerId="LiveId" clId="{EC865D09-BF10-4752-876A-D266C788293F}" dt="2022-10-26T07:34:33.444" v="89" actId="2711"/>
        <pc:sldMkLst>
          <pc:docMk/>
          <pc:sldMk cId="522835702" sldId="273"/>
        </pc:sldMkLst>
        <pc:graphicFrameChg chg="add del mod">
          <ac:chgData name="Raman Herasimau" userId="9caee48502f12f34" providerId="LiveId" clId="{EC865D09-BF10-4752-876A-D266C788293F}" dt="2022-10-26T07:27:26.967" v="74" actId="478"/>
          <ac:graphicFrameMkLst>
            <pc:docMk/>
            <pc:sldMk cId="522835702" sldId="273"/>
            <ac:graphicFrameMk id="2" creationId="{92A541F2-8B4F-4316-B83E-9D12BC6A989A}"/>
          </ac:graphicFrameMkLst>
        </pc:graphicFrameChg>
        <pc:graphicFrameChg chg="add mod modGraphic">
          <ac:chgData name="Raman Herasimau" userId="9caee48502f12f34" providerId="LiveId" clId="{EC865D09-BF10-4752-876A-D266C788293F}" dt="2022-10-26T07:28:06.096" v="78" actId="207"/>
          <ac:graphicFrameMkLst>
            <pc:docMk/>
            <pc:sldMk cId="522835702" sldId="273"/>
            <ac:graphicFrameMk id="4" creationId="{55EE1AA5-4D78-4561-A7E7-454E0E55E091}"/>
          </ac:graphicFrameMkLst>
        </pc:graphicFrameChg>
        <pc:graphicFrameChg chg="add mod modGraphic">
          <ac:chgData name="Raman Herasimau" userId="9caee48502f12f34" providerId="LiveId" clId="{EC865D09-BF10-4752-876A-D266C788293F}" dt="2022-10-26T07:34:33.444" v="89" actId="2711"/>
          <ac:graphicFrameMkLst>
            <pc:docMk/>
            <pc:sldMk cId="522835702" sldId="273"/>
            <ac:graphicFrameMk id="6" creationId="{AB9FB096-2C4A-49B4-8B53-F43B2E32F99A}"/>
          </ac:graphicFrameMkLst>
        </pc:graphicFrameChg>
        <pc:picChg chg="del">
          <ac:chgData name="Raman Herasimau" userId="9caee48502f12f34" providerId="LiveId" clId="{EC865D09-BF10-4752-876A-D266C788293F}" dt="2022-10-26T07:20:23.090" v="70" actId="478"/>
          <ac:picMkLst>
            <pc:docMk/>
            <pc:sldMk cId="522835702" sldId="273"/>
            <ac:picMk id="3" creationId="{1B2E1FCB-07BC-44D8-ABCC-4AD1841BF12F}"/>
          </ac:picMkLst>
        </pc:picChg>
        <pc:picChg chg="del">
          <ac:chgData name="Raman Herasimau" userId="9caee48502f12f34" providerId="LiveId" clId="{EC865D09-BF10-4752-876A-D266C788293F}" dt="2022-10-26T07:20:23.090" v="70" actId="478"/>
          <ac:picMkLst>
            <pc:docMk/>
            <pc:sldMk cId="522835702" sldId="273"/>
            <ac:picMk id="7" creationId="{A862EDB2-713A-4AF1-B9A1-CBA650B66264}"/>
          </ac:picMkLst>
        </pc:picChg>
      </pc:sldChg>
      <pc:sldChg chg="addSp delSp modSp add mod">
        <pc:chgData name="Raman Herasimau" userId="9caee48502f12f34" providerId="LiveId" clId="{EC865D09-BF10-4752-876A-D266C788293F}" dt="2022-10-26T07:49:56.347" v="605" actId="20577"/>
        <pc:sldMkLst>
          <pc:docMk/>
          <pc:sldMk cId="1654312292" sldId="274"/>
        </pc:sldMkLst>
        <pc:spChg chg="add mod">
          <ac:chgData name="Raman Herasimau" userId="9caee48502f12f34" providerId="LiveId" clId="{EC865D09-BF10-4752-876A-D266C788293F}" dt="2022-10-26T07:49:56.347" v="605" actId="20577"/>
          <ac:spMkLst>
            <pc:docMk/>
            <pc:sldMk cId="1654312292" sldId="274"/>
            <ac:spMk id="7" creationId="{349EB4FB-F90A-4E9C-B971-2B5EF0338156}"/>
          </ac:spMkLst>
        </pc:spChg>
        <pc:graphicFrameChg chg="del">
          <ac:chgData name="Raman Herasimau" userId="9caee48502f12f34" providerId="LiveId" clId="{EC865D09-BF10-4752-876A-D266C788293F}" dt="2022-10-26T07:35:28.597" v="91" actId="478"/>
          <ac:graphicFrameMkLst>
            <pc:docMk/>
            <pc:sldMk cId="1654312292" sldId="274"/>
            <ac:graphicFrameMk id="4" creationId="{55EE1AA5-4D78-4561-A7E7-454E0E55E091}"/>
          </ac:graphicFrameMkLst>
        </pc:graphicFrameChg>
        <pc:graphicFrameChg chg="del">
          <ac:chgData name="Raman Herasimau" userId="9caee48502f12f34" providerId="LiveId" clId="{EC865D09-BF10-4752-876A-D266C788293F}" dt="2022-10-26T07:35:28.597" v="91" actId="478"/>
          <ac:graphicFrameMkLst>
            <pc:docMk/>
            <pc:sldMk cId="1654312292" sldId="274"/>
            <ac:graphicFrameMk id="6" creationId="{AB9FB096-2C4A-49B4-8B53-F43B2E32F99A}"/>
          </ac:graphicFrameMkLst>
        </pc:graphicFrameChg>
      </pc:sldChg>
      <pc:sldChg chg="modSp add mod">
        <pc:chgData name="Raman Herasimau" userId="9caee48502f12f34" providerId="LiveId" clId="{EC865D09-BF10-4752-876A-D266C788293F}" dt="2022-10-26T08:04:19.422" v="1191" actId="313"/>
        <pc:sldMkLst>
          <pc:docMk/>
          <pc:sldMk cId="1934106281" sldId="275"/>
        </pc:sldMkLst>
        <pc:spChg chg="mod">
          <ac:chgData name="Raman Herasimau" userId="9caee48502f12f34" providerId="LiveId" clId="{EC865D09-BF10-4752-876A-D266C788293F}" dt="2022-10-26T07:52:44.279" v="655" actId="20577"/>
          <ac:spMkLst>
            <pc:docMk/>
            <pc:sldMk cId="1934106281" sldId="275"/>
            <ac:spMk id="5" creationId="{D679C343-0A77-4BE1-97AC-3FCF742409DC}"/>
          </ac:spMkLst>
        </pc:spChg>
        <pc:spChg chg="mod">
          <ac:chgData name="Raman Herasimau" userId="9caee48502f12f34" providerId="LiveId" clId="{EC865D09-BF10-4752-876A-D266C788293F}" dt="2022-10-26T08:04:19.422" v="1191" actId="313"/>
          <ac:spMkLst>
            <pc:docMk/>
            <pc:sldMk cId="1934106281" sldId="275"/>
            <ac:spMk id="7" creationId="{349EB4FB-F90A-4E9C-B971-2B5EF0338156}"/>
          </ac:spMkLst>
        </pc:spChg>
      </pc:sldChg>
      <pc:sldChg chg="modSp add mod ord">
        <pc:chgData name="Raman Herasimau" userId="9caee48502f12f34" providerId="LiveId" clId="{EC865D09-BF10-4752-876A-D266C788293F}" dt="2022-10-26T07:50:56.440" v="614" actId="207"/>
        <pc:sldMkLst>
          <pc:docMk/>
          <pc:sldMk cId="23732023" sldId="276"/>
        </pc:sldMkLst>
        <pc:spChg chg="mod">
          <ac:chgData name="Raman Herasimau" userId="9caee48502f12f34" providerId="LiveId" clId="{EC865D09-BF10-4752-876A-D266C788293F}" dt="2022-10-26T07:50:56.440" v="614" actId="207"/>
          <ac:spMkLst>
            <pc:docMk/>
            <pc:sldMk cId="23732023" sldId="276"/>
            <ac:spMk id="9" creationId="{1A47409B-8026-4A41-81CC-19EBC68C15E8}"/>
          </ac:spMkLst>
        </pc:spChg>
      </pc:sldChg>
      <pc:sldChg chg="delSp modSp add mod">
        <pc:chgData name="Raman Herasimau" userId="9caee48502f12f34" providerId="LiveId" clId="{EC865D09-BF10-4752-876A-D266C788293F}" dt="2022-10-26T08:06:11.981" v="1246" actId="5793"/>
        <pc:sldMkLst>
          <pc:docMk/>
          <pc:sldMk cId="386705230" sldId="277"/>
        </pc:sldMkLst>
        <pc:spChg chg="mod">
          <ac:chgData name="Raman Herasimau" userId="9caee48502f12f34" providerId="LiveId" clId="{EC865D09-BF10-4752-876A-D266C788293F}" dt="2022-10-26T08:06:11.981" v="1246" actId="5793"/>
          <ac:spMkLst>
            <pc:docMk/>
            <pc:sldMk cId="386705230" sldId="277"/>
            <ac:spMk id="5" creationId="{D679C343-0A77-4BE1-97AC-3FCF742409DC}"/>
          </ac:spMkLst>
        </pc:spChg>
        <pc:spChg chg="del">
          <ac:chgData name="Raman Herasimau" userId="9caee48502f12f34" providerId="LiveId" clId="{EC865D09-BF10-4752-876A-D266C788293F}" dt="2022-10-26T08:05:49.125" v="1193" actId="478"/>
          <ac:spMkLst>
            <pc:docMk/>
            <pc:sldMk cId="386705230" sldId="277"/>
            <ac:spMk id="7" creationId="{349EB4FB-F90A-4E9C-B971-2B5EF033815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731-A137-4560-97FF-EE6F3D51C91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CD32-DE3F-412F-8E50-BC13506D8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93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731-A137-4560-97FF-EE6F3D51C91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CD32-DE3F-412F-8E50-BC13506D8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1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731-A137-4560-97FF-EE6F3D51C91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CD32-DE3F-412F-8E50-BC13506D8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9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731-A137-4560-97FF-EE6F3D51C91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CD32-DE3F-412F-8E50-BC13506D8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67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731-A137-4560-97FF-EE6F3D51C91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CD32-DE3F-412F-8E50-BC13506D8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1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731-A137-4560-97FF-EE6F3D51C91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CD32-DE3F-412F-8E50-BC13506D8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77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731-A137-4560-97FF-EE6F3D51C91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CD32-DE3F-412F-8E50-BC13506D8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394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731-A137-4560-97FF-EE6F3D51C91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CD32-DE3F-412F-8E50-BC13506D8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56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731-A137-4560-97FF-EE6F3D51C91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CD32-DE3F-412F-8E50-BC13506D8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2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731-A137-4560-97FF-EE6F3D51C91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CD32-DE3F-412F-8E50-BC13506D8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93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731-A137-4560-97FF-EE6F3D51C91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CD32-DE3F-412F-8E50-BC13506D8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2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5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84731-A137-4560-97FF-EE6F3D51C91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7CD32-DE3F-412F-8E50-BC13506D8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41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aman.herasimau@fses.uniba.sk" TargetMode="External"/><Relationship Id="rId2" Type="http://schemas.openxmlformats.org/officeDocument/2006/relationships/hyperlink" Target="mailto:raman.herasiamu@savba.s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e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3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1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5106D-89B1-49D7-95BD-F79FCACC98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0004" y="2192232"/>
            <a:ext cx="6771991" cy="1807408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Calibri (Headings)"/>
              </a:rPr>
              <a:t>Immigrants in NTA: case of Slovakia</a:t>
            </a:r>
            <a:br>
              <a:rPr lang="en-US" sz="4000" b="1" dirty="0">
                <a:latin typeface="Calibri (Headings)"/>
              </a:rPr>
            </a:br>
            <a:endParaRPr lang="en-US" sz="4000" b="1" dirty="0">
              <a:latin typeface="Calibri (Headings)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16B0BF-53E1-42BB-97A0-B23601745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43964" y="4974259"/>
            <a:ext cx="2571184" cy="870374"/>
          </a:xfrm>
        </p:spPr>
        <p:txBody>
          <a:bodyPr vert="horz" lIns="91440" tIns="45720" rIns="91440" bIns="45720" rtlCol="0" anchor="t">
            <a:normAutofit fontScale="400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700" dirty="0">
                <a:latin typeface="Calibri (Body)"/>
              </a:rPr>
              <a:t>Mgr. Raman Herasimau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700" dirty="0">
                <a:latin typeface="Calibri (Body)"/>
              </a:rPr>
              <a:t>SAV EU / FSEV UK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700" dirty="0">
                <a:latin typeface="Calibri (Body)"/>
                <a:hlinkClick r:id="rId2"/>
              </a:rPr>
              <a:t>raman.herasiamu@savba.sk</a:t>
            </a:r>
            <a:endParaRPr lang="en-US" sz="2700" dirty="0">
              <a:latin typeface="Calibri (Body)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700" dirty="0">
                <a:latin typeface="Calibri (Body)"/>
                <a:hlinkClick r:id="rId3"/>
              </a:rPr>
              <a:t>raman.herasimau@fses.uniba.sk</a:t>
            </a:r>
            <a:endParaRPr lang="en-US" sz="2700" dirty="0">
              <a:latin typeface="Calibri (Body)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500" dirty="0">
              <a:latin typeface="Calibri (Body)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 </a:t>
            </a:r>
          </a:p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611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0055" y="225181"/>
            <a:ext cx="7908865" cy="71549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 (Headings)"/>
              </a:rPr>
              <a:t>III. Motivation</a:t>
            </a:r>
          </a:p>
        </p:txBody>
      </p:sp>
      <p:pic>
        <p:nvPicPr>
          <p:cNvPr id="8" name="Picture 7" descr="Chart, scatter chart&#10;&#10;Description automatically generated">
            <a:extLst>
              <a:ext uri="{FF2B5EF4-FFF2-40B4-BE49-F238E27FC236}">
                <a16:creationId xmlns:a16="http://schemas.microsoft.com/office/drawing/2014/main" id="{AED963AF-4993-4CB9-9353-327929D377E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5347" y="1447800"/>
            <a:ext cx="5361305" cy="3238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89FAFCD-8BAE-482B-A7A8-2D20FB4350BC}"/>
              </a:ext>
            </a:extLst>
          </p:cNvPr>
          <p:cNvSpPr txBox="1"/>
          <p:nvPr/>
        </p:nvSpPr>
        <p:spPr>
          <a:xfrm>
            <a:off x="3800476" y="4563189"/>
            <a:ext cx="253365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202124"/>
                </a:solidFill>
                <a:effectLst/>
                <a:latin typeface="Times New Roman" panose="02020603050405020304" pitchFamily="18" charset="0"/>
              </a:rPr>
              <a:t>Source: Lee R., Mason A., 2011, p. 19. 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07685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40110" y="244231"/>
            <a:ext cx="7537390" cy="71549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 (Headings)"/>
              </a:rPr>
              <a:t>III. Motivation</a:t>
            </a:r>
          </a:p>
        </p:txBody>
      </p:sp>
      <p:pic>
        <p:nvPicPr>
          <p:cNvPr id="8" name="Picture 7" descr="Chart, line chart&#10;&#10;Description automatically generated">
            <a:extLst>
              <a:ext uri="{FF2B5EF4-FFF2-40B4-BE49-F238E27FC236}">
                <a16:creationId xmlns:a16="http://schemas.microsoft.com/office/drawing/2014/main" id="{13379E6A-E7EB-40CF-AE73-99BE5CBE6C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86" y="1177005"/>
            <a:ext cx="5554866" cy="4036228"/>
          </a:xfrm>
          <a:prstGeom prst="rect">
            <a:avLst/>
          </a:prstGeom>
        </p:spPr>
      </p:pic>
      <p:pic>
        <p:nvPicPr>
          <p:cNvPr id="10" name="Picture 9" descr="Chart, line chart&#10;&#10;Description automatically generated">
            <a:extLst>
              <a:ext uri="{FF2B5EF4-FFF2-40B4-BE49-F238E27FC236}">
                <a16:creationId xmlns:a16="http://schemas.microsoft.com/office/drawing/2014/main" id="{A20B43EB-33A6-4E48-8822-83DAAF64AB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951" y="1177005"/>
            <a:ext cx="5554866" cy="403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039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6529" y="244176"/>
            <a:ext cx="4149505" cy="715490"/>
          </a:xfrm>
        </p:spPr>
        <p:txBody>
          <a:bodyPr>
            <a:normAutofit/>
          </a:bodyPr>
          <a:lstStyle/>
          <a:p>
            <a:r>
              <a:rPr lang="en-US" sz="3200" b="1">
                <a:latin typeface="Calibri (Headings)"/>
              </a:rPr>
              <a:t>Content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A47409B-8026-4A41-81CC-19EBC68C15E8}"/>
              </a:ext>
            </a:extLst>
          </p:cNvPr>
          <p:cNvSpPr txBox="1">
            <a:spLocks/>
          </p:cNvSpPr>
          <p:nvPr/>
        </p:nvSpPr>
        <p:spPr>
          <a:xfrm>
            <a:off x="994657" y="354332"/>
            <a:ext cx="7923006" cy="532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Aims and Research questions;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Milestones of the results;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Motivation;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u="sng" dirty="0">
                <a:solidFill>
                  <a:schemeClr val="accent1">
                    <a:lumMod val="75000"/>
                  </a:schemeClr>
                </a:solidFill>
              </a:rPr>
              <a:t>Methodological approach;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Results and future research  </a:t>
            </a:r>
          </a:p>
          <a:p>
            <a:pPr algn="just"/>
            <a:endParaRPr lang="en-US" sz="2500" b="1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500" b="1" i="1" dirty="0"/>
              <a:t> </a:t>
            </a:r>
            <a:r>
              <a:rPr lang="en-US" sz="2500" i="1" dirty="0"/>
              <a:t> </a:t>
            </a:r>
            <a:br>
              <a:rPr lang="en-US" sz="2500" i="1" dirty="0"/>
            </a:b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81668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3115" y="263281"/>
            <a:ext cx="7305769" cy="71549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 (Headings)"/>
              </a:rPr>
              <a:t>I</a:t>
            </a:r>
            <a:r>
              <a:rPr lang="sk-SK" sz="3200" b="1" dirty="0">
                <a:latin typeface="Calibri (Headings)"/>
              </a:rPr>
              <a:t>V</a:t>
            </a:r>
            <a:r>
              <a:rPr lang="en-US" sz="3200" b="1" dirty="0">
                <a:latin typeface="Calibri (Headings)"/>
              </a:rPr>
              <a:t>. Methodological approach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1C2DBB-8336-4DAA-8840-8C5D18156251}"/>
              </a:ext>
            </a:extLst>
          </p:cNvPr>
          <p:cNvSpPr txBox="1"/>
          <p:nvPr/>
        </p:nvSpPr>
        <p:spPr>
          <a:xfrm>
            <a:off x="1496839" y="1403287"/>
            <a:ext cx="88473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National transfer accounts (NTA) </a:t>
            </a:r>
            <a:r>
              <a:rPr lang="en-GB" u="sng" dirty="0"/>
              <a:t>specify</a:t>
            </a:r>
            <a:r>
              <a:rPr lang="en-GB" dirty="0"/>
              <a:t> the system of national accounts in terms of generational allocation of resources;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NTAs are called to improve understanding of how population age structure influence the economic growth, gender and generational equity, public finance, and give opportunity to calculate additional synthetic cohort estimates;</a:t>
            </a:r>
          </a:p>
        </p:txBody>
      </p:sp>
    </p:spTree>
    <p:extLst>
      <p:ext uri="{BB962C8B-B14F-4D97-AF65-F5344CB8AC3E}">
        <p14:creationId xmlns:p14="http://schemas.microsoft.com/office/powerpoint/2010/main" val="3774929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7296" y="247806"/>
            <a:ext cx="6488788" cy="71549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 (Headings)"/>
              </a:rPr>
              <a:t>I</a:t>
            </a:r>
            <a:r>
              <a:rPr lang="sk-SK" sz="3200" b="1" dirty="0">
                <a:latin typeface="Calibri (Headings)"/>
              </a:rPr>
              <a:t>V</a:t>
            </a:r>
            <a:r>
              <a:rPr lang="en-US" sz="3200" b="1" dirty="0">
                <a:latin typeface="Calibri (Headings)"/>
              </a:rPr>
              <a:t>. Methodological approach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1C2DBB-8336-4DAA-8840-8C5D18156251}"/>
              </a:ext>
            </a:extLst>
          </p:cNvPr>
          <p:cNvSpPr txBox="1"/>
          <p:nvPr/>
        </p:nvSpPr>
        <p:spPr>
          <a:xfrm>
            <a:off x="1379143" y="1358020"/>
            <a:ext cx="5275153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Macrocontrols</a:t>
            </a:r>
            <a:r>
              <a:rPr lang="en-US" sz="2000" dirty="0"/>
              <a:t> (macro level);</a:t>
            </a:r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Age-profiles (micro level);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Life Cycle Account (LCA)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Consumption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Income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Transfer Account (TA)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Public transfers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Private transfers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Asset base reallocation Account (ABR)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Public ABR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Private ABR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9BE09F-91FE-430F-A6D5-104E06D8E7C6}"/>
              </a:ext>
            </a:extLst>
          </p:cNvPr>
          <p:cNvSpPr txBox="1"/>
          <p:nvPr/>
        </p:nvSpPr>
        <p:spPr>
          <a:xfrm>
            <a:off x="6808206" y="1358020"/>
            <a:ext cx="461575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System of national accounts (SNA);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Demography;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Synthetic cohort estimates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Support ratio (SR);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Fiscal support ratio (FSR)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B11E1A9D-1BC2-4ED5-B188-5F2686C7A05A}"/>
              </a:ext>
            </a:extLst>
          </p:cNvPr>
          <p:cNvSpPr/>
          <p:nvPr/>
        </p:nvSpPr>
        <p:spPr>
          <a:xfrm>
            <a:off x="5957180" y="1629624"/>
            <a:ext cx="851026" cy="190123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92481C54-D9BF-4EB4-8A12-D88C86A3D4DD}"/>
              </a:ext>
            </a:extLst>
          </p:cNvPr>
          <p:cNvSpPr/>
          <p:nvPr/>
        </p:nvSpPr>
        <p:spPr>
          <a:xfrm rot="10800000">
            <a:off x="5948126" y="2690677"/>
            <a:ext cx="851026" cy="190123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67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331" y="244231"/>
            <a:ext cx="10927532" cy="71549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 (Headings)"/>
              </a:rPr>
              <a:t>I</a:t>
            </a:r>
            <a:r>
              <a:rPr lang="sk-SK" sz="3200" b="1" dirty="0">
                <a:latin typeface="Calibri (Headings)"/>
              </a:rPr>
              <a:t>V</a:t>
            </a:r>
            <a:r>
              <a:rPr lang="en-US" sz="3200" b="1" dirty="0">
                <a:latin typeface="Calibri (Headings)"/>
              </a:rPr>
              <a:t>. Methodological approach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A6CD411-D33A-49C5-9976-1482CAC473F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94632" y="1087515"/>
                <a:ext cx="8654193" cy="48084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1800" dirty="0"/>
                  <a:t>NTA like any other accounting equations should be balanced: their inflows should be equal to outflows:</a:t>
                </a:r>
              </a:p>
              <a:p>
                <a:pPr algn="l"/>
                <a:r>
                  <a:rPr lang="en-US" sz="1600" dirty="0">
                    <a:latin typeface="Calibri (Body)"/>
                    <a:ea typeface="Calibri" panose="020F0502020204030204" pitchFamily="34" charset="0"/>
                  </a:rPr>
                  <a:t>C + S = YL + YA + τ, 						(1)</a:t>
                </a:r>
              </a:p>
              <a:p>
                <a:pPr algn="l"/>
                <a:r>
                  <a:rPr lang="en-US" sz="1800" dirty="0"/>
                  <a:t>Decomposition of the Equation 1 can be shown in two ways:</a:t>
                </a:r>
              </a:p>
              <a:p>
                <a:pPr algn="l"/>
                <a:r>
                  <a:rPr lang="en-US" sz="1600" dirty="0">
                    <a:ea typeface="Calibri" panose="020F0502020204030204" pitchFamily="34" charset="0"/>
                  </a:rPr>
                  <a:t>C</a:t>
                </a:r>
                <a:r>
                  <a:rPr lang="en-US" sz="1600" baseline="30000" dirty="0">
                    <a:ea typeface="Calibri" panose="020F0502020204030204" pitchFamily="34" charset="0"/>
                  </a:rPr>
                  <a:t>p</a:t>
                </a:r>
                <a:r>
                  <a:rPr lang="en-US" sz="1600" dirty="0">
                    <a:ea typeface="Calibri" panose="020F0502020204030204" pitchFamily="34" charset="0"/>
                  </a:rPr>
                  <a:t> + C</a:t>
                </a:r>
                <a:r>
                  <a:rPr lang="en-US" sz="1600" baseline="30000" dirty="0">
                    <a:ea typeface="Calibri" panose="020F0502020204030204" pitchFamily="34" charset="0"/>
                  </a:rPr>
                  <a:t>g</a:t>
                </a:r>
                <a:r>
                  <a:rPr lang="en-US" sz="1600" dirty="0">
                    <a:ea typeface="Calibri" panose="020F0502020204030204" pitchFamily="34" charset="0"/>
                  </a:rPr>
                  <a:t> + </a:t>
                </a:r>
                <a:r>
                  <a:rPr lang="en-US" sz="1600" dirty="0" err="1">
                    <a:ea typeface="Calibri" panose="020F0502020204030204" pitchFamily="34" charset="0"/>
                  </a:rPr>
                  <a:t>S</a:t>
                </a:r>
                <a:r>
                  <a:rPr lang="en-US" sz="1600" baseline="30000" dirty="0" err="1">
                    <a:ea typeface="Calibri" panose="020F0502020204030204" pitchFamily="34" charset="0"/>
                  </a:rPr>
                  <a:t>p</a:t>
                </a:r>
                <a:r>
                  <a:rPr lang="en-US" sz="1600" dirty="0">
                    <a:ea typeface="Calibri" panose="020F0502020204030204" pitchFamily="34" charset="0"/>
                  </a:rPr>
                  <a:t> + S</a:t>
                </a:r>
                <a:r>
                  <a:rPr lang="en-US" sz="1600" baseline="30000" dirty="0">
                    <a:ea typeface="Calibri" panose="020F0502020204030204" pitchFamily="34" charset="0"/>
                  </a:rPr>
                  <a:t>g</a:t>
                </a:r>
                <a:r>
                  <a:rPr lang="en-US" sz="1600" dirty="0">
                    <a:ea typeface="Calibri" panose="020F0502020204030204" pitchFamily="34" charset="0"/>
                  </a:rPr>
                  <a:t> = YL + </a:t>
                </a:r>
                <a:r>
                  <a:rPr lang="en-US" sz="1600" dirty="0" err="1">
                    <a:ea typeface="Calibri" panose="020F0502020204030204" pitchFamily="34" charset="0"/>
                  </a:rPr>
                  <a:t>YA</a:t>
                </a:r>
                <a:r>
                  <a:rPr lang="en-US" sz="1600" baseline="30000" dirty="0" err="1">
                    <a:ea typeface="Calibri" panose="020F0502020204030204" pitchFamily="34" charset="0"/>
                  </a:rPr>
                  <a:t>p</a:t>
                </a:r>
                <a:r>
                  <a:rPr lang="en-US" sz="1600" dirty="0">
                    <a:ea typeface="Calibri" panose="020F0502020204030204" pitchFamily="34" charset="0"/>
                  </a:rPr>
                  <a:t> + </a:t>
                </a:r>
                <a:r>
                  <a:rPr lang="en-US" sz="1600" dirty="0" err="1">
                    <a:ea typeface="Calibri" panose="020F0502020204030204" pitchFamily="34" charset="0"/>
                  </a:rPr>
                  <a:t>YA</a:t>
                </a:r>
                <a:r>
                  <a:rPr lang="en-US" sz="1600" baseline="30000" dirty="0" err="1">
                    <a:ea typeface="Calibri" panose="020F0502020204030204" pitchFamily="34" charset="0"/>
                  </a:rPr>
                  <a:t>g</a:t>
                </a:r>
                <a:r>
                  <a:rPr lang="en-US" sz="1600" dirty="0">
                    <a:ea typeface="Calibri" panose="020F0502020204030204" pitchFamily="34" charset="0"/>
                  </a:rPr>
                  <a:t> + </a:t>
                </a:r>
                <a:r>
                  <a:rPr lang="en-US" sz="1600" dirty="0" err="1">
                    <a:ea typeface="Calibri" panose="020F0502020204030204" pitchFamily="34" charset="0"/>
                  </a:rPr>
                  <a:t>τ</a:t>
                </a:r>
                <a:r>
                  <a:rPr lang="en-US" sz="1600" baseline="30000" dirty="0" err="1">
                    <a:ea typeface="Calibri" panose="020F0502020204030204" pitchFamily="34" charset="0"/>
                  </a:rPr>
                  <a:t>intra</a:t>
                </a:r>
                <a:r>
                  <a:rPr lang="en-US" sz="1600" dirty="0">
                    <a:ea typeface="Calibri" panose="020F0502020204030204" pitchFamily="34" charset="0"/>
                  </a:rPr>
                  <a:t> + </a:t>
                </a:r>
                <a:r>
                  <a:rPr lang="en-US" sz="1600" dirty="0" err="1">
                    <a:ea typeface="Calibri" panose="020F0502020204030204" pitchFamily="34" charset="0"/>
                  </a:rPr>
                  <a:t>τ</a:t>
                </a:r>
                <a:r>
                  <a:rPr lang="en-US" sz="1600" baseline="30000" dirty="0" err="1">
                    <a:ea typeface="Calibri" panose="020F0502020204030204" pitchFamily="34" charset="0"/>
                  </a:rPr>
                  <a:t>inter</a:t>
                </a:r>
                <a:r>
                  <a:rPr lang="en-US" sz="1600" dirty="0">
                    <a:ea typeface="Calibri" panose="020F0502020204030204" pitchFamily="34" charset="0"/>
                  </a:rPr>
                  <a:t> + </a:t>
                </a:r>
                <a:r>
                  <a:rPr lang="en-US" sz="1600" dirty="0" err="1">
                    <a:ea typeface="Calibri" panose="020F0502020204030204" pitchFamily="34" charset="0"/>
                  </a:rPr>
                  <a:t>τ</a:t>
                </a:r>
                <a:r>
                  <a:rPr lang="en-US" sz="1600" baseline="30000" dirty="0" err="1">
                    <a:ea typeface="Calibri" panose="020F0502020204030204" pitchFamily="34" charset="0"/>
                  </a:rPr>
                  <a:t>g</a:t>
                </a:r>
                <a:r>
                  <a:rPr lang="en-US" sz="1600" baseline="30000" dirty="0">
                    <a:ea typeface="Calibri" panose="020F0502020204030204" pitchFamily="34" charset="0"/>
                  </a:rPr>
                  <a:t> </a:t>
                </a:r>
                <a:r>
                  <a:rPr lang="en-US" sz="1800" baseline="30000" dirty="0">
                    <a:ea typeface="Calibri" panose="020F0502020204030204" pitchFamily="34" charset="0"/>
                  </a:rPr>
                  <a:t>	</a:t>
                </a:r>
                <a:r>
                  <a:rPr lang="en-US" sz="1800" baseline="300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			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</a:rPr>
                  <a:t>(2)</a:t>
                </a:r>
                <a:r>
                  <a:rPr lang="en-US" sz="1600" dirty="0">
                    <a:latin typeface="Calibri (Body)"/>
                    <a:cs typeface="Times New Roman" panose="02020603050405020304" pitchFamily="18" charset="0"/>
                  </a:rPr>
                  <a:t>         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</a:t>
                </a:r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consumption         savings           </a:t>
                </a:r>
                <a:r>
                  <a:rPr lang="en-US" sz="1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labour</a:t>
                </a:r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assets income                 net transfers</a:t>
                </a:r>
              </a:p>
              <a:p>
                <a:pPr algn="l"/>
                <a:endParaRPr lang="en-US" sz="1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aseline="30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1600" baseline="-25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u="sng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1600" u="sng" baseline="30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YL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baseline="-25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YL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YA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YA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YA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l"/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+ (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τ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intra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τ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inter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baseline="-25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+ (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τ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intra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τ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inter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US" sz="1600" baseline="-25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τ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r>
                  <a:rPr lang="en-US" sz="1600" baseline="30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	</a:t>
                </a:r>
                <a:r>
                  <a:rPr lang="en-US" sz="1600" baseline="30000" dirty="0">
                    <a:latin typeface="Calibri (Body)"/>
                    <a:ea typeface="Calibri" panose="020F0502020204030204" pitchFamily="34" charset="0"/>
                  </a:rPr>
                  <a:t>				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</a:rPr>
                  <a:t>(3)</a:t>
                </a:r>
                <a:r>
                  <a:rPr lang="en-US" sz="1600" dirty="0">
                    <a:latin typeface="Calibri (Body)"/>
                    <a:cs typeface="Times New Roman" panose="02020603050405020304" pitchFamily="18" charset="0"/>
                  </a:rPr>
                  <a:t>          </a:t>
                </a:r>
              </a:p>
              <a:p>
                <a:pPr algn="l"/>
                <a:r>
                  <a:rPr lang="en-US" sz="1800" dirty="0">
                    <a:latin typeface="Calibri (Body)"/>
                    <a:cs typeface="Times New Roman" panose="02020603050405020304" pitchFamily="18" charset="0"/>
                  </a:rPr>
                  <a:t>change to inflows/outflows remittances</a:t>
                </a:r>
              </a:p>
              <a:p>
                <a:pPr algn="l"/>
                <a:r>
                  <a:rPr lang="en-US" sz="18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n-US" sz="18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τ</a:t>
                </a:r>
                <a:r>
                  <a:rPr lang="en-US" sz="18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intra</a:t>
                </a:r>
                <a:r>
                  <a:rPr lang="en-US" sz="18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8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τ</a:t>
                </a:r>
                <a:r>
                  <a:rPr lang="en-US" sz="18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inter</a:t>
                </a:r>
                <a:r>
                  <a:rPr lang="en-US" sz="18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US" sz="18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baseline="-25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US" sz="1800" dirty="0">
                    <a:latin typeface="Calibri (Body)"/>
                    <a:cs typeface="Times New Roman" panose="02020603050405020304" pitchFamily="18" charset="0"/>
                  </a:rPr>
                  <a:t>change to net inflows/outflows remittances</a:t>
                </a:r>
                <a:r>
                  <a:rPr lang="el-GR" sz="1800" b="0" i="0" dirty="0">
                    <a:solidFill>
                      <a:srgbClr val="202124"/>
                    </a:solidFill>
                    <a:effectLst/>
                    <a:latin typeface="Calibri (Body)"/>
                  </a:rPr>
                  <a:t> ρ</a:t>
                </a:r>
                <a:r>
                  <a:rPr lang="en-US" sz="1800" baseline="-25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baseline="-25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0" i="0" dirty="0">
                    <a:solidFill>
                      <a:srgbClr val="202124"/>
                    </a:solidFill>
                    <a:effectLst/>
                    <a:latin typeface="Calibri (Body)"/>
                  </a:rPr>
                  <a:t>=</a:t>
                </a:r>
                <a:r>
                  <a:rPr lang="ru-RU" sz="1800" dirty="0">
                    <a:latin typeface="Calibri (Body)"/>
                    <a:cs typeface="Times New Roman" panose="02020603050405020304" pitchFamily="18" charset="0"/>
                  </a:rPr>
                  <a:t> (</a:t>
                </a:r>
                <a:r>
                  <a:rPr lang="el-GR" sz="1800" b="0" i="0" dirty="0">
                    <a:solidFill>
                      <a:srgbClr val="202124"/>
                    </a:solidFill>
                    <a:effectLst/>
                    <a:latin typeface="Calibri (Body)"/>
                  </a:rPr>
                  <a:t>ρ</a:t>
                </a:r>
                <a:r>
                  <a:rPr lang="en-US" sz="1800" baseline="30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inflow</a:t>
                </a:r>
                <a:r>
                  <a:rPr lang="en-US" sz="18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- </a:t>
                </a:r>
                <a:r>
                  <a:rPr lang="el-GR" sz="1800" b="0" i="0" dirty="0">
                    <a:solidFill>
                      <a:srgbClr val="202124"/>
                    </a:solidFill>
                    <a:effectLst/>
                    <a:latin typeface="Calibri (Body)"/>
                  </a:rPr>
                  <a:t>ρ</a:t>
                </a:r>
                <a:r>
                  <a:rPr lang="en-US" sz="1800" baseline="30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outflow</a:t>
                </a:r>
                <a:r>
                  <a:rPr lang="en-US" sz="18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US" sz="18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endParaRPr lang="en-US" sz="1800" baseline="-25000" dirty="0">
                  <a:latin typeface="Calibri (Body)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l"/>
                <a:endParaRPr lang="en-US" sz="1600" dirty="0">
                  <a:latin typeface="Calibri (Body)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aseline="30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1600" baseline="-25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S</a:t>
                </a:r>
                <a:r>
                  <a:rPr lang="en-US" sz="1600" baseline="30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YL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baseline="-25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YL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YA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YA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YA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l-GR" sz="1600" b="0" i="0" dirty="0">
                    <a:solidFill>
                      <a:srgbClr val="202124"/>
                    </a:solidFill>
                    <a:effectLst/>
                    <a:latin typeface="Calibri (Body)"/>
                  </a:rPr>
                  <a:t>ρ</a:t>
                </a:r>
                <a:r>
                  <a:rPr lang="en-US" sz="1600" baseline="-25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aseline="-25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baseline="-25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+ (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τ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intra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τ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inter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US" sz="1600" baseline="-25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16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16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τ</a:t>
                </a:r>
                <a:r>
                  <a:rPr lang="en-US" sz="1600" baseline="30000" dirty="0" err="1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r>
                  <a:rPr lang="en-US" sz="1600" baseline="30000" dirty="0"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:r>
                  <a:rPr lang="en-US" sz="1600" dirty="0">
                    <a:latin typeface="Calibri (Body)"/>
                    <a:cs typeface="Times New Roman" panose="02020603050405020304" pitchFamily="18" charset="0"/>
                  </a:rPr>
                  <a:t>(4)</a:t>
                </a:r>
              </a:p>
              <a:p>
                <a:pPr algn="l"/>
                <a:endParaRPr lang="en-US" sz="1600" dirty="0">
                  <a:solidFill>
                    <a:srgbClr val="202124"/>
                  </a:solidFill>
                  <a:latin typeface="Calibri (Body)"/>
                </a:endParaRPr>
              </a:p>
              <a:p>
                <a:pPr algn="l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1600" dirty="0" smtClean="0">
                        <a:solidFill>
                          <a:srgbClr val="202124"/>
                        </a:solidFill>
                        <a:latin typeface="Calibri (Body)"/>
                      </a:rPr>
                      <m:t>ρ</m:t>
                    </m:r>
                    <m:r>
                      <m:rPr>
                        <m:nor/>
                      </m:rPr>
                      <a:rPr lang="en-US" sz="1600" baseline="30000" dirty="0" smtClean="0">
                        <a:latin typeface="Calibri (Body)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inflow</m:t>
                    </m:r>
                    <m:r>
                      <a:rPr lang="en-US" sz="16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16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𝐴𝑛𝑛𝑢𝑎𝑙</m:t>
                        </m:r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𝑎𝑚𝑜𝑢𝑛𝑡</m:t>
                        </m:r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𝑜𝑓</m:t>
                        </m:r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𝑟𝑒𝑚𝑖𝑡𝑡𝑎𝑛𝑐𝑒</m:t>
                        </m:r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𝑖𝑛𝑓𝑙𝑜𝑤</m:t>
                        </m:r>
                      </m:num>
                      <m:den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𝑛𝑎𝑡𝑖𝑣𝑒𝑠</m:t>
                        </m:r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𝑖𝑚𝑚𝑖𝑔𝑟𝑎𝑛𝑡𝑠</m:t>
                        </m:r>
                      </m:den>
                    </m:f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∗</m:t>
                    </m:r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𝑖𝑚𝑚𝑖𝑔𝑟𝑎𝑛𝑡𝑠</m:t>
                    </m:r>
                  </m:oMath>
                </a14:m>
                <a:r>
                  <a:rPr lang="en-US" sz="1600" b="0" dirty="0">
                    <a:effectLst/>
                    <a:latin typeface="Calibri (Body)"/>
                    <a:ea typeface="Calibri" panose="020F0502020204030204" pitchFamily="34" charset="0"/>
                    <a:cs typeface="Times New Roman" panose="02020603050405020304" pitchFamily="18" charset="0"/>
                  </a:rPr>
                  <a:t> 				(5)</a:t>
                </a:r>
              </a:p>
              <a:p>
                <a:pPr algn="l"/>
                <a:endParaRPr lang="en-US" sz="1600" baseline="30000" dirty="0">
                  <a:latin typeface="Calibri (Body)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sz="1600" dirty="0" smtClean="0">
                          <a:solidFill>
                            <a:srgbClr val="202124"/>
                          </a:solidFill>
                          <a:latin typeface="Calibri (Body)"/>
                        </a:rPr>
                        <m:t>ρ</m:t>
                      </m:r>
                      <m:r>
                        <m:rPr>
                          <m:nor/>
                        </m:rPr>
                        <a:rPr lang="en-US" sz="1600" baseline="30000" dirty="0" smtClean="0">
                          <a:latin typeface="Calibri (Body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outflow</m:t>
                      </m:r>
                      <m:r>
                        <a:rPr lang="en-US" sz="16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sub>
                          </m:sSub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𝑌𝐿</m:t>
                              </m:r>
                            </m:e>
                            <m:sub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ctrlP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=18</m:t>
                              </m:r>
                            </m:sub>
                            <m:sup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80+</m:t>
                              </m:r>
                            </m:sup>
                            <m:e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∗</m:t>
                              </m:r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𝑌𝐿</m:t>
                              </m:r>
                            </m:e>
                          </m:nary>
                        </m:den>
                      </m:f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m:rPr>
                          <m:sty m:val="p"/>
                        </m:rPr>
                        <a:rPr lang="en-US" sz="16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ρ</m:t>
                      </m:r>
                      <m:r>
                        <a:rPr lang="en-US" sz="16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m:t>
                      </m:r>
                      <m:d>
                        <m:dPr>
                          <m:ctrlPr>
                            <a:rPr lang="en-US" sz="16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600" b="0" i="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e>
                      </m:d>
                    </m:oMath>
                  </m:oMathPara>
                </a14:m>
                <a:endParaRPr lang="en-US" sz="1600" baseline="30000" dirty="0">
                  <a:latin typeface="Calibri (Body)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l"/>
                <a:endParaRPr lang="en-US" sz="1800" dirty="0">
                  <a:latin typeface="Calibri (Body)"/>
                  <a:cs typeface="Times New Roman" panose="02020603050405020304" pitchFamily="18" charset="0"/>
                </a:endParaRPr>
              </a:p>
              <a:p>
                <a:pPr lvl="1"/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A6CD411-D33A-49C5-9976-1482CAC473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632" y="1087515"/>
                <a:ext cx="8654193" cy="4808460"/>
              </a:xfrm>
              <a:prstGeom prst="rect">
                <a:avLst/>
              </a:prstGeom>
              <a:blipFill>
                <a:blip r:embed="rId3"/>
                <a:stretch>
                  <a:fillRect l="-211" t="-1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7906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8781" y="276622"/>
            <a:ext cx="5974438" cy="71549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 (Headings)"/>
              </a:rPr>
              <a:t>I</a:t>
            </a:r>
            <a:r>
              <a:rPr lang="sk-SK" sz="3200" b="1" dirty="0">
                <a:latin typeface="Calibri (Headings)"/>
              </a:rPr>
              <a:t>V</a:t>
            </a:r>
            <a:r>
              <a:rPr lang="en-US" sz="3200" b="1" dirty="0">
                <a:latin typeface="Calibri (Headings)"/>
              </a:rPr>
              <a:t>. Methodological approach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55A86AE-DDA8-46D3-BF5C-E805622C0E7B}"/>
              </a:ext>
            </a:extLst>
          </p:cNvPr>
          <p:cNvSpPr txBox="1">
            <a:spLocks/>
          </p:cNvSpPr>
          <p:nvPr/>
        </p:nvSpPr>
        <p:spPr>
          <a:xfrm>
            <a:off x="1361744" y="1213979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800" u="sng" dirty="0">
                <a:latin typeface="Calibri (Body)"/>
                <a:ea typeface="Calibri" panose="020F0502020204030204" pitchFamily="34" charset="0"/>
              </a:rPr>
              <a:t>The first step</a:t>
            </a:r>
            <a:r>
              <a:rPr lang="en-US" sz="1800" dirty="0">
                <a:latin typeface="Calibri (Body)"/>
                <a:ea typeface="Calibri" panose="020F0502020204030204" pitchFamily="34" charset="0"/>
              </a:rPr>
              <a:t> is to derive macro controls for each economic activity from the SNA;</a:t>
            </a:r>
          </a:p>
          <a:p>
            <a:pPr algn="just"/>
            <a:r>
              <a:rPr lang="en-US" sz="1800" u="sng" dirty="0">
                <a:latin typeface="Calibri (Body)"/>
                <a:ea typeface="Calibri" panose="020F0502020204030204" pitchFamily="34" charset="0"/>
              </a:rPr>
              <a:t>The second step</a:t>
            </a:r>
            <a:r>
              <a:rPr lang="en-US" sz="1800" dirty="0">
                <a:latin typeface="Calibri (Body)"/>
                <a:ea typeface="Calibri" panose="020F0502020204030204" pitchFamily="34" charset="0"/>
              </a:rPr>
              <a:t> is to calculate the age-specific averages of different economic categories;</a:t>
            </a:r>
          </a:p>
          <a:p>
            <a:pPr lvl="1" algn="just"/>
            <a:r>
              <a:rPr lang="en-US" sz="1800" dirty="0">
                <a:latin typeface="Calibri (Body)"/>
                <a:ea typeface="Calibri" panose="020F0502020204030204" pitchFamily="34" charset="0"/>
              </a:rPr>
              <a:t>Calculate the age-specific averages for immigrants;</a:t>
            </a:r>
          </a:p>
          <a:p>
            <a:pPr lvl="1" algn="just"/>
            <a:r>
              <a:rPr lang="en-US" sz="1800" dirty="0">
                <a:latin typeface="Calibri (Body)"/>
                <a:ea typeface="Calibri" panose="020F0502020204030204" pitchFamily="34" charset="0"/>
              </a:rPr>
              <a:t>Aggregation natives’ and immigrants’ the age-specific averages;</a:t>
            </a:r>
          </a:p>
          <a:p>
            <a:pPr algn="just"/>
            <a:r>
              <a:rPr lang="en-US" sz="1800" u="sng" dirty="0">
                <a:latin typeface="Calibri (Body)"/>
                <a:ea typeface="Calibri" panose="020F0502020204030204" pitchFamily="34" charset="0"/>
              </a:rPr>
              <a:t>The third step</a:t>
            </a:r>
            <a:r>
              <a:rPr lang="en-US" sz="1800" dirty="0">
                <a:latin typeface="Calibri (Body)"/>
                <a:ea typeface="Calibri" panose="020F0502020204030204" pitchFamily="34" charset="0"/>
              </a:rPr>
              <a:t> is to eliminate random variations using smoothing procedure, due to random sampling of the survey;</a:t>
            </a:r>
          </a:p>
          <a:p>
            <a:pPr algn="just"/>
            <a:r>
              <a:rPr lang="en-US" sz="1800" u="sng" dirty="0">
                <a:latin typeface="Calibri (Body)"/>
                <a:cs typeface="Times New Roman" panose="02020603050405020304" pitchFamily="18" charset="0"/>
              </a:rPr>
              <a:t>The fourth step</a:t>
            </a:r>
            <a:r>
              <a:rPr lang="en-US" sz="1800" dirty="0">
                <a:latin typeface="Calibri (Body)"/>
                <a:cs typeface="Times New Roman" panose="02020603050405020304" pitchFamily="18" charset="0"/>
              </a:rPr>
              <a:t> is a </a:t>
            </a:r>
            <a:r>
              <a:rPr lang="en-US" sz="1800" dirty="0">
                <a:latin typeface="Calibri (Body)"/>
                <a:ea typeface="Calibri" panose="020F0502020204030204" pitchFamily="34" charset="0"/>
              </a:rPr>
              <a:t>proportional age-profile adjustment to macro controls;</a:t>
            </a:r>
          </a:p>
          <a:p>
            <a:pPr algn="just"/>
            <a:r>
              <a:rPr lang="en-US" sz="1800" u="sng" dirty="0">
                <a:latin typeface="Calibri (Body)"/>
                <a:cs typeface="Times New Roman"/>
              </a:rPr>
              <a:t>The fifth step</a:t>
            </a:r>
            <a:r>
              <a:rPr lang="en-US" sz="1800" dirty="0">
                <a:latin typeface="Calibri (Body)"/>
                <a:cs typeface="Times New Roman"/>
              </a:rPr>
              <a:t> is synthetic cohort estimates calculation (added value)</a:t>
            </a:r>
          </a:p>
        </p:txBody>
      </p:sp>
    </p:spTree>
    <p:extLst>
      <p:ext uri="{BB962C8B-B14F-4D97-AF65-F5344CB8AC3E}">
        <p14:creationId xmlns:p14="http://schemas.microsoft.com/office/powerpoint/2010/main" val="3301103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4">
            <a:extLst>
              <a:ext uri="{FF2B5EF4-FFF2-40B4-BE49-F238E27FC236}">
                <a16:creationId xmlns:a16="http://schemas.microsoft.com/office/drawing/2014/main" id="{2B91CD91-E4C0-4992-9C2F-55AF9B0DB469}"/>
              </a:ext>
            </a:extLst>
          </p:cNvPr>
          <p:cNvSpPr txBox="1">
            <a:spLocks/>
          </p:cNvSpPr>
          <p:nvPr/>
        </p:nvSpPr>
        <p:spPr>
          <a:xfrm>
            <a:off x="3108781" y="276622"/>
            <a:ext cx="5974438" cy="7154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Calibri (Headings)"/>
              </a:rPr>
              <a:t>I</a:t>
            </a:r>
            <a:r>
              <a:rPr lang="sk-SK" sz="3200" b="1" dirty="0">
                <a:latin typeface="Calibri (Headings)"/>
              </a:rPr>
              <a:t>V</a:t>
            </a:r>
            <a:r>
              <a:rPr lang="en-US" sz="3200" b="1" dirty="0">
                <a:latin typeface="Calibri (Headings)"/>
              </a:rPr>
              <a:t>. Methodological approach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97F36F-740B-4F8A-A761-D41673541E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554704"/>
              </p:ext>
            </p:extLst>
          </p:nvPr>
        </p:nvGraphicFramePr>
        <p:xfrm>
          <a:off x="2409826" y="1241455"/>
          <a:ext cx="7753350" cy="4254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2673">
                  <a:extLst>
                    <a:ext uri="{9D8B030D-6E8A-4147-A177-3AD203B41FA5}">
                      <a16:colId xmlns:a16="http://schemas.microsoft.com/office/drawing/2014/main" val="2563914804"/>
                    </a:ext>
                  </a:extLst>
                </a:gridCol>
                <a:gridCol w="795034">
                  <a:extLst>
                    <a:ext uri="{9D8B030D-6E8A-4147-A177-3AD203B41FA5}">
                      <a16:colId xmlns:a16="http://schemas.microsoft.com/office/drawing/2014/main" val="2437778298"/>
                    </a:ext>
                  </a:extLst>
                </a:gridCol>
                <a:gridCol w="874537">
                  <a:extLst>
                    <a:ext uri="{9D8B030D-6E8A-4147-A177-3AD203B41FA5}">
                      <a16:colId xmlns:a16="http://schemas.microsoft.com/office/drawing/2014/main" val="808623717"/>
                    </a:ext>
                  </a:extLst>
                </a:gridCol>
                <a:gridCol w="1033544">
                  <a:extLst>
                    <a:ext uri="{9D8B030D-6E8A-4147-A177-3AD203B41FA5}">
                      <a16:colId xmlns:a16="http://schemas.microsoft.com/office/drawing/2014/main" val="1365292484"/>
                    </a:ext>
                  </a:extLst>
                </a:gridCol>
                <a:gridCol w="1113048">
                  <a:extLst>
                    <a:ext uri="{9D8B030D-6E8A-4147-A177-3AD203B41FA5}">
                      <a16:colId xmlns:a16="http://schemas.microsoft.com/office/drawing/2014/main" val="2238825325"/>
                    </a:ext>
                  </a:extLst>
                </a:gridCol>
                <a:gridCol w="954041">
                  <a:extLst>
                    <a:ext uri="{9D8B030D-6E8A-4147-A177-3AD203B41FA5}">
                      <a16:colId xmlns:a16="http://schemas.microsoft.com/office/drawing/2014/main" val="1325868679"/>
                    </a:ext>
                  </a:extLst>
                </a:gridCol>
                <a:gridCol w="920473">
                  <a:extLst>
                    <a:ext uri="{9D8B030D-6E8A-4147-A177-3AD203B41FA5}">
                      <a16:colId xmlns:a16="http://schemas.microsoft.com/office/drawing/2014/main" val="1680167375"/>
                    </a:ext>
                  </a:extLst>
                </a:gridCol>
              </a:tblGrid>
              <a:tr h="2294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Account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23524005"/>
                  </a:ext>
                </a:extLst>
              </a:tr>
              <a:tr h="229483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772639"/>
                  </a:ext>
                </a:extLst>
              </a:tr>
              <a:tr h="210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LCD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12 312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12 258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12 009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12 100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5 620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15 694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08286273"/>
                  </a:ext>
                </a:extLst>
              </a:tr>
              <a:tr h="210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</a:rPr>
                        <a:t> </a:t>
                      </a:r>
                      <a:r>
                        <a:rPr lang="en-US" sz="1100" dirty="0">
                          <a:effectLst/>
                        </a:rPr>
                        <a:t>Consumption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49 988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51 879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54 538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57 812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61 221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63 749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15223535"/>
                  </a:ext>
                </a:extLst>
              </a:tr>
              <a:tr h="210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 Private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35 125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36 549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38 555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41 114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42 754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43 987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99068260"/>
                  </a:ext>
                </a:extLst>
              </a:tr>
              <a:tr h="210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 Public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14 863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15 330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15 983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16 698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18 467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19 762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31757347"/>
                  </a:ext>
                </a:extLst>
              </a:tr>
              <a:tr h="210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Labor Income(-)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37 676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39 621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42 529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45 712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48 374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48 055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38359104"/>
                  </a:ext>
                </a:extLst>
              </a:tr>
              <a:tr h="210320">
                <a:tc gridSpan="7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756640"/>
                  </a:ext>
                </a:extLst>
              </a:tr>
              <a:tr h="210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Transfers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-816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-703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-594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-894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869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8687402"/>
                  </a:ext>
                </a:extLst>
              </a:tr>
              <a:tr h="210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 Private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-962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-1 164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-1 100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-926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-893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301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93279476"/>
                  </a:ext>
                </a:extLst>
              </a:tr>
              <a:tr h="210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 Public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1 011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348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397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332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568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31417975"/>
                  </a:ext>
                </a:extLst>
              </a:tr>
              <a:tr h="210320">
                <a:tc gridSpan="7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35926"/>
                  </a:ext>
                </a:extLst>
              </a:tr>
              <a:tr h="210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ABR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12 263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13 098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12 728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12 713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-10 603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14 844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45619546"/>
                  </a:ext>
                </a:extLst>
              </a:tr>
              <a:tr h="210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Private ABR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12 700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12 536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13 088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13254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-9 752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11 514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71272120"/>
                  </a:ext>
                </a:extLst>
              </a:tr>
              <a:tr h="43037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 Private income on assets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18 863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17 527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17 118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17 998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10 471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16 875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21208906"/>
                  </a:ext>
                </a:extLst>
              </a:tr>
              <a:tr h="210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 Private savings(-)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6 163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4 991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4 030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4 744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20 223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5 361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73856958"/>
                  </a:ext>
                </a:extLst>
              </a:tr>
              <a:tr h="210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Public ABR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-437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562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-360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-541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-851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3 330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54764763"/>
                  </a:ext>
                </a:extLst>
              </a:tr>
              <a:tr h="210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 Public income on assets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-664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-645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-493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-419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1 074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-465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71427049"/>
                  </a:ext>
                </a:extLst>
              </a:tr>
              <a:tr h="210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 Public savings(-)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-227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-1 207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-133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1 925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-3 795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2495985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53417C4-2CF6-4189-8884-8DB9D22C5992}"/>
              </a:ext>
            </a:extLst>
          </p:cNvPr>
          <p:cNvSpPr txBox="1"/>
          <p:nvPr/>
        </p:nvSpPr>
        <p:spPr>
          <a:xfrm>
            <a:off x="2190750" y="5521124"/>
            <a:ext cx="3019425" cy="298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18034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Source:</a:t>
            </a:r>
            <a:r>
              <a:rPr lang="en-US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EUROSTAT, author’s own calculation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676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4">
            <a:extLst>
              <a:ext uri="{FF2B5EF4-FFF2-40B4-BE49-F238E27FC236}">
                <a16:creationId xmlns:a16="http://schemas.microsoft.com/office/drawing/2014/main" id="{2B91CD91-E4C0-4992-9C2F-55AF9B0DB469}"/>
              </a:ext>
            </a:extLst>
          </p:cNvPr>
          <p:cNvSpPr txBox="1">
            <a:spLocks/>
          </p:cNvSpPr>
          <p:nvPr/>
        </p:nvSpPr>
        <p:spPr>
          <a:xfrm>
            <a:off x="3108781" y="8650"/>
            <a:ext cx="5974438" cy="7154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Calibri (Headings)"/>
              </a:rPr>
              <a:t>I</a:t>
            </a:r>
            <a:r>
              <a:rPr lang="sk-SK" sz="3200" b="1" dirty="0">
                <a:latin typeface="Calibri (Headings)"/>
              </a:rPr>
              <a:t>V</a:t>
            </a:r>
            <a:r>
              <a:rPr lang="en-US" sz="3200" b="1" dirty="0">
                <a:latin typeface="Calibri (Headings)"/>
              </a:rPr>
              <a:t>. Methodological approach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9985BD-A76C-41C6-97A7-7272C4F578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00" y="1058833"/>
            <a:ext cx="4110599" cy="279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FF0225A-C30D-4D25-8A87-1850A9FE0B5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252" y="4068725"/>
            <a:ext cx="4002419" cy="26973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D9F3AFE-83B7-4F35-929A-3C01644413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580" y="1134398"/>
            <a:ext cx="4647742" cy="266025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2CD3D34-A812-419B-8C84-2EDB20C0FC13}"/>
              </a:ext>
            </a:extLst>
          </p:cNvPr>
          <p:cNvSpPr txBox="1"/>
          <p:nvPr/>
        </p:nvSpPr>
        <p:spPr>
          <a:xfrm>
            <a:off x="810527" y="734288"/>
            <a:ext cx="45529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Age profiles of Labor income, earnings and self-employment income for natives, Slovakia, 2015</a:t>
            </a:r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36F3C3-E449-4C51-A05A-CF9A6AD362F9}"/>
              </a:ext>
            </a:extLst>
          </p:cNvPr>
          <p:cNvSpPr txBox="1"/>
          <p:nvPr/>
        </p:nvSpPr>
        <p:spPr>
          <a:xfrm>
            <a:off x="3870601" y="3759108"/>
            <a:ext cx="400241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Age profiles of Labor income of natives and labor income distribution of immigrants, Slovakia, 2015</a:t>
            </a:r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6A4F89-26AC-427F-B379-43BD41A75A0A}"/>
              </a:ext>
            </a:extLst>
          </p:cNvPr>
          <p:cNvSpPr txBox="1"/>
          <p:nvPr/>
        </p:nvSpPr>
        <p:spPr>
          <a:xfrm>
            <a:off x="6960395" y="790477"/>
            <a:ext cx="2659855" cy="298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1714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Labor income of immigrants, Slovakia, 2015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426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4">
            <a:extLst>
              <a:ext uri="{FF2B5EF4-FFF2-40B4-BE49-F238E27FC236}">
                <a16:creationId xmlns:a16="http://schemas.microsoft.com/office/drawing/2014/main" id="{2B91CD91-E4C0-4992-9C2F-55AF9B0DB469}"/>
              </a:ext>
            </a:extLst>
          </p:cNvPr>
          <p:cNvSpPr txBox="1">
            <a:spLocks/>
          </p:cNvSpPr>
          <p:nvPr/>
        </p:nvSpPr>
        <p:spPr>
          <a:xfrm>
            <a:off x="3108781" y="209816"/>
            <a:ext cx="5974438" cy="7154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Calibri (Headings)"/>
              </a:rPr>
              <a:t>I</a:t>
            </a:r>
            <a:r>
              <a:rPr lang="sk-SK" sz="3200" b="1" dirty="0">
                <a:latin typeface="Calibri (Headings)"/>
              </a:rPr>
              <a:t>V</a:t>
            </a:r>
            <a:r>
              <a:rPr lang="en-US" sz="3200" b="1" dirty="0">
                <a:latin typeface="Calibri (Headings)"/>
              </a:rPr>
              <a:t>. Methodological approach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E48AD93-AF9C-422C-B120-9BD4D27A5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983373"/>
              </p:ext>
            </p:extLst>
          </p:nvPr>
        </p:nvGraphicFramePr>
        <p:xfrm>
          <a:off x="2109469" y="896334"/>
          <a:ext cx="7729855" cy="18629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7658">
                  <a:extLst>
                    <a:ext uri="{9D8B030D-6E8A-4147-A177-3AD203B41FA5}">
                      <a16:colId xmlns:a16="http://schemas.microsoft.com/office/drawing/2014/main" val="545208763"/>
                    </a:ext>
                  </a:extLst>
                </a:gridCol>
                <a:gridCol w="744179">
                  <a:extLst>
                    <a:ext uri="{9D8B030D-6E8A-4147-A177-3AD203B41FA5}">
                      <a16:colId xmlns:a16="http://schemas.microsoft.com/office/drawing/2014/main" val="48215526"/>
                    </a:ext>
                  </a:extLst>
                </a:gridCol>
                <a:gridCol w="727890">
                  <a:extLst>
                    <a:ext uri="{9D8B030D-6E8A-4147-A177-3AD203B41FA5}">
                      <a16:colId xmlns:a16="http://schemas.microsoft.com/office/drawing/2014/main" val="2680818000"/>
                    </a:ext>
                  </a:extLst>
                </a:gridCol>
                <a:gridCol w="751894">
                  <a:extLst>
                    <a:ext uri="{9D8B030D-6E8A-4147-A177-3AD203B41FA5}">
                      <a16:colId xmlns:a16="http://schemas.microsoft.com/office/drawing/2014/main" val="2668115493"/>
                    </a:ext>
                  </a:extLst>
                </a:gridCol>
                <a:gridCol w="751894">
                  <a:extLst>
                    <a:ext uri="{9D8B030D-6E8A-4147-A177-3AD203B41FA5}">
                      <a16:colId xmlns:a16="http://schemas.microsoft.com/office/drawing/2014/main" val="878171031"/>
                    </a:ext>
                  </a:extLst>
                </a:gridCol>
                <a:gridCol w="751894">
                  <a:extLst>
                    <a:ext uri="{9D8B030D-6E8A-4147-A177-3AD203B41FA5}">
                      <a16:colId xmlns:a16="http://schemas.microsoft.com/office/drawing/2014/main" val="1522645414"/>
                    </a:ext>
                  </a:extLst>
                </a:gridCol>
                <a:gridCol w="728747">
                  <a:extLst>
                    <a:ext uri="{9D8B030D-6E8A-4147-A177-3AD203B41FA5}">
                      <a16:colId xmlns:a16="http://schemas.microsoft.com/office/drawing/2014/main" val="793497649"/>
                    </a:ext>
                  </a:extLst>
                </a:gridCol>
                <a:gridCol w="791333">
                  <a:extLst>
                    <a:ext uri="{9D8B030D-6E8A-4147-A177-3AD203B41FA5}">
                      <a16:colId xmlns:a16="http://schemas.microsoft.com/office/drawing/2014/main" val="1103184040"/>
                    </a:ext>
                  </a:extLst>
                </a:gridCol>
                <a:gridCol w="767327">
                  <a:extLst>
                    <a:ext uri="{9D8B030D-6E8A-4147-A177-3AD203B41FA5}">
                      <a16:colId xmlns:a16="http://schemas.microsoft.com/office/drawing/2014/main" val="2860671357"/>
                    </a:ext>
                  </a:extLst>
                </a:gridCol>
                <a:gridCol w="757039">
                  <a:extLst>
                    <a:ext uri="{9D8B030D-6E8A-4147-A177-3AD203B41FA5}">
                      <a16:colId xmlns:a16="http://schemas.microsoft.com/office/drawing/2014/main" val="1018540746"/>
                    </a:ext>
                  </a:extLst>
                </a:gridCol>
              </a:tblGrid>
              <a:tr h="9062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Early childhood education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Primary education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Lower secondary education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Upper secondary education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Post-secondary non-tertiary education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Short-cycle tertiary education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Bachelor’s or equivalent level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Master’s or equivalent level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Doctoral or equivalent leve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9206157"/>
                  </a:ext>
                </a:extLst>
              </a:tr>
              <a:tr h="2976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Expenditures, mln. €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398,52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678,26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719,13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724,75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76,06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15,38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951,97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666,2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47,44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6648626"/>
                  </a:ext>
                </a:extLst>
              </a:tr>
              <a:tr h="2976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Number of students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161 906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216 266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253 671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200 361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15 326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2 847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172 472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120 676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9 071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4290816"/>
                  </a:ext>
                </a:extLst>
              </a:tr>
              <a:tr h="2976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Cost per capita, €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2 384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3 244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2 708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3 515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2 301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3 344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3 599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3 599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3 599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4969205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70644909-65C9-4878-ADEF-07216B559A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7" y="2925329"/>
            <a:ext cx="4996180" cy="365604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5FCD7F0-EEA8-4384-A06E-A14C1A2088C1}"/>
              </a:ext>
            </a:extLst>
          </p:cNvPr>
          <p:cNvSpPr txBox="1"/>
          <p:nvPr/>
        </p:nvSpPr>
        <p:spPr>
          <a:xfrm>
            <a:off x="3348037" y="2759312"/>
            <a:ext cx="410527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Age profiles of public education consumption, Slovakia,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85907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6529" y="244176"/>
            <a:ext cx="4149505" cy="71549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 (Headings)"/>
              </a:rPr>
              <a:t>Content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A47409B-8026-4A41-81CC-19EBC68C15E8}"/>
              </a:ext>
            </a:extLst>
          </p:cNvPr>
          <p:cNvSpPr txBox="1">
            <a:spLocks/>
          </p:cNvSpPr>
          <p:nvPr/>
        </p:nvSpPr>
        <p:spPr>
          <a:xfrm>
            <a:off x="994657" y="354332"/>
            <a:ext cx="7923006" cy="532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romanUcPeriod"/>
            </a:pPr>
            <a:r>
              <a:rPr lang="en-US" sz="2500" b="1" u="sng" dirty="0">
                <a:solidFill>
                  <a:schemeClr val="accent1">
                    <a:lumMod val="75000"/>
                  </a:schemeClr>
                </a:solidFill>
              </a:rPr>
              <a:t>Aims and Research questions;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Milestones of the results;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Motivation;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Methodological approach;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Results and future research  </a:t>
            </a:r>
          </a:p>
          <a:p>
            <a:pPr algn="just"/>
            <a:endParaRPr lang="en-US" sz="2500" b="1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500" b="1" i="1" dirty="0"/>
              <a:t> </a:t>
            </a:r>
            <a:r>
              <a:rPr lang="en-US" sz="2500" i="1" dirty="0"/>
              <a:t> </a:t>
            </a:r>
            <a:br>
              <a:rPr lang="en-US" sz="2500" i="1" dirty="0"/>
            </a:b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453539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4">
            <a:extLst>
              <a:ext uri="{FF2B5EF4-FFF2-40B4-BE49-F238E27FC236}">
                <a16:creationId xmlns:a16="http://schemas.microsoft.com/office/drawing/2014/main" id="{2B91CD91-E4C0-4992-9C2F-55AF9B0DB469}"/>
              </a:ext>
            </a:extLst>
          </p:cNvPr>
          <p:cNvSpPr txBox="1">
            <a:spLocks/>
          </p:cNvSpPr>
          <p:nvPr/>
        </p:nvSpPr>
        <p:spPr>
          <a:xfrm>
            <a:off x="3108781" y="276622"/>
            <a:ext cx="5974438" cy="7154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Calibri (Headings)"/>
              </a:rPr>
              <a:t>I</a:t>
            </a:r>
            <a:r>
              <a:rPr lang="sk-SK" sz="3200" b="1" dirty="0">
                <a:latin typeface="Calibri (Headings)"/>
              </a:rPr>
              <a:t>V</a:t>
            </a:r>
            <a:r>
              <a:rPr lang="en-US" sz="3200" b="1" dirty="0">
                <a:latin typeface="Calibri (Headings)"/>
              </a:rPr>
              <a:t>. Methodological approach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88CC53-6DFC-41A6-A57A-16D4A2CB1824}"/>
              </a:ext>
            </a:extLst>
          </p:cNvPr>
          <p:cNvSpPr txBox="1"/>
          <p:nvPr/>
        </p:nvSpPr>
        <p:spPr>
          <a:xfrm>
            <a:off x="3348037" y="1249611"/>
            <a:ext cx="454342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Age profiles of public consumption, Slovakia, 2015</a:t>
            </a:r>
            <a:endParaRPr lang="en-US" sz="12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BF386DA-A5D6-436C-84B3-3B85BEB6BA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781" y="1526610"/>
            <a:ext cx="5716133" cy="41833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7473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4">
            <a:extLst>
              <a:ext uri="{FF2B5EF4-FFF2-40B4-BE49-F238E27FC236}">
                <a16:creationId xmlns:a16="http://schemas.microsoft.com/office/drawing/2014/main" id="{2B91CD91-E4C0-4992-9C2F-55AF9B0DB469}"/>
              </a:ext>
            </a:extLst>
          </p:cNvPr>
          <p:cNvSpPr txBox="1">
            <a:spLocks/>
          </p:cNvSpPr>
          <p:nvPr/>
        </p:nvSpPr>
        <p:spPr>
          <a:xfrm>
            <a:off x="3108781" y="106735"/>
            <a:ext cx="5974438" cy="7154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Calibri (Headings)"/>
              </a:rPr>
              <a:t>I</a:t>
            </a:r>
            <a:r>
              <a:rPr lang="sk-SK" sz="3200" b="1" dirty="0">
                <a:latin typeface="Calibri (Headings)"/>
              </a:rPr>
              <a:t>V</a:t>
            </a:r>
            <a:r>
              <a:rPr lang="en-US" sz="3200" b="1" dirty="0">
                <a:latin typeface="Calibri (Headings)"/>
              </a:rPr>
              <a:t>. Methodological approach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6DCA67A-73D3-4C4E-B262-588159ABE2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18" y="1368047"/>
            <a:ext cx="5114925" cy="374332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7CD65C5-6182-48E1-B9B1-05806EF9D3EE}"/>
              </a:ext>
            </a:extLst>
          </p:cNvPr>
          <p:cNvSpPr txBox="1"/>
          <p:nvPr/>
        </p:nvSpPr>
        <p:spPr>
          <a:xfrm>
            <a:off x="400050" y="984130"/>
            <a:ext cx="3477759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1714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Age profiles of private education, Slovakia, 2015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676B72-0BA5-4B6B-82D6-F8283B447812}"/>
                  </a:ext>
                </a:extLst>
              </p:cNvPr>
              <p:cNvSpPr txBox="1"/>
              <p:nvPr/>
            </p:nvSpPr>
            <p:spPr>
              <a:xfrm>
                <a:off x="6360320" y="2863774"/>
                <a:ext cx="4038600" cy="7518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𝐶𝐹𝐻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𝐶𝐹𝐻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80+</m:t>
                              </m:r>
                            </m:sup>
                            <m:e>
                              <m:acc>
                                <m:accPr>
                                  <m:chr m:val="̂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acc>
                            </m:e>
                          </m:nary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676B72-0BA5-4B6B-82D6-F8283B4478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0320" y="2863774"/>
                <a:ext cx="4038600" cy="7518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F84D67D-B931-4663-B72D-72481EEAD4C6}"/>
                  </a:ext>
                </a:extLst>
              </p:cNvPr>
              <p:cNvSpPr txBox="1"/>
              <p:nvPr/>
            </p:nvSpPr>
            <p:spPr>
              <a:xfrm>
                <a:off x="5981700" y="1492278"/>
                <a:ext cx="4206419" cy="871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𝐶𝐹𝐻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80+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</m:nary>
                      <m:r>
                        <a:rPr lang="en-US" i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i="0">
                              <a:latin typeface="Cambria Math" panose="02040503050406030204" pitchFamily="18" charset="0"/>
                            </a:rPr>
                            <m:t>ε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F84D67D-B931-4663-B72D-72481EEAD4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700" y="1492278"/>
                <a:ext cx="4206419" cy="8713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76302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4">
            <a:extLst>
              <a:ext uri="{FF2B5EF4-FFF2-40B4-BE49-F238E27FC236}">
                <a16:creationId xmlns:a16="http://schemas.microsoft.com/office/drawing/2014/main" id="{2B91CD91-E4C0-4992-9C2F-55AF9B0DB469}"/>
              </a:ext>
            </a:extLst>
          </p:cNvPr>
          <p:cNvSpPr txBox="1">
            <a:spLocks/>
          </p:cNvSpPr>
          <p:nvPr/>
        </p:nvSpPr>
        <p:spPr>
          <a:xfrm>
            <a:off x="3108781" y="276622"/>
            <a:ext cx="5974438" cy="7154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Calibri (Headings)"/>
              </a:rPr>
              <a:t>I</a:t>
            </a:r>
            <a:r>
              <a:rPr lang="sk-SK" sz="3200" b="1" dirty="0">
                <a:latin typeface="Calibri (Headings)"/>
              </a:rPr>
              <a:t>V</a:t>
            </a:r>
            <a:r>
              <a:rPr lang="en-US" sz="3200" b="1" dirty="0">
                <a:latin typeface="Calibri (Headings)"/>
              </a:rPr>
              <a:t>. Methodological approach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CD65C5-6182-48E1-B9B1-05806EF9D3EE}"/>
              </a:ext>
            </a:extLst>
          </p:cNvPr>
          <p:cNvSpPr txBox="1"/>
          <p:nvPr/>
        </p:nvSpPr>
        <p:spPr>
          <a:xfrm>
            <a:off x="466725" y="992112"/>
            <a:ext cx="3943350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1714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Age profile of private health consumption, Slovakia, 2015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CA6241-FD2B-4263-9FA9-9E433DFB61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18" y="1300162"/>
            <a:ext cx="5114925" cy="3743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E9E040C-ADE7-4FF8-A06C-035F8ECAF1D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759" y="1300161"/>
            <a:ext cx="5114925" cy="374332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E1C3812-0D0A-45D6-B279-886F91E05D9F}"/>
              </a:ext>
            </a:extLst>
          </p:cNvPr>
          <p:cNvSpPr txBox="1"/>
          <p:nvPr/>
        </p:nvSpPr>
        <p:spPr>
          <a:xfrm>
            <a:off x="6638925" y="1054886"/>
            <a:ext cx="394335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Age profile of Other private consumption, Slovakia,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160503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4">
            <a:extLst>
              <a:ext uri="{FF2B5EF4-FFF2-40B4-BE49-F238E27FC236}">
                <a16:creationId xmlns:a16="http://schemas.microsoft.com/office/drawing/2014/main" id="{2B91CD91-E4C0-4992-9C2F-55AF9B0DB469}"/>
              </a:ext>
            </a:extLst>
          </p:cNvPr>
          <p:cNvSpPr txBox="1">
            <a:spLocks/>
          </p:cNvSpPr>
          <p:nvPr/>
        </p:nvSpPr>
        <p:spPr>
          <a:xfrm>
            <a:off x="3108781" y="276622"/>
            <a:ext cx="5974438" cy="7154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Calibri (Headings)"/>
              </a:rPr>
              <a:t>I</a:t>
            </a:r>
            <a:r>
              <a:rPr lang="sk-SK" sz="3200" b="1" dirty="0">
                <a:latin typeface="Calibri (Headings)"/>
              </a:rPr>
              <a:t>V</a:t>
            </a:r>
            <a:r>
              <a:rPr lang="en-US" sz="3200" b="1" dirty="0">
                <a:latin typeface="Calibri (Headings)"/>
              </a:rPr>
              <a:t>. Methodological approach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CD65C5-6182-48E1-B9B1-05806EF9D3EE}"/>
              </a:ext>
            </a:extLst>
          </p:cNvPr>
          <p:cNvSpPr txBox="1"/>
          <p:nvPr/>
        </p:nvSpPr>
        <p:spPr>
          <a:xfrm>
            <a:off x="466725" y="992112"/>
            <a:ext cx="3943350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1714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Age profiles of old-age benefits, Slovakia, 2015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1C3812-0D0A-45D6-B279-886F91E05D9F}"/>
              </a:ext>
            </a:extLst>
          </p:cNvPr>
          <p:cNvSpPr txBox="1"/>
          <p:nvPr/>
        </p:nvSpPr>
        <p:spPr>
          <a:xfrm>
            <a:off x="6686550" y="948527"/>
            <a:ext cx="421742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Age profiles of the family and children related allowances, Slovakia, 2015</a:t>
            </a:r>
            <a:endParaRPr lang="en-US" sz="12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0B4C638-C71C-4942-AAE8-451CBB2C82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550" y="1394622"/>
            <a:ext cx="4952999" cy="3624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2071947-00C2-456F-9327-726FED6D19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331884"/>
            <a:ext cx="5038726" cy="36875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77515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4">
            <a:extLst>
              <a:ext uri="{FF2B5EF4-FFF2-40B4-BE49-F238E27FC236}">
                <a16:creationId xmlns:a16="http://schemas.microsoft.com/office/drawing/2014/main" id="{2B91CD91-E4C0-4992-9C2F-55AF9B0DB469}"/>
              </a:ext>
            </a:extLst>
          </p:cNvPr>
          <p:cNvSpPr txBox="1">
            <a:spLocks/>
          </p:cNvSpPr>
          <p:nvPr/>
        </p:nvSpPr>
        <p:spPr>
          <a:xfrm>
            <a:off x="3108781" y="276622"/>
            <a:ext cx="5974438" cy="7154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Calibri (Headings)"/>
              </a:rPr>
              <a:t>I</a:t>
            </a:r>
            <a:r>
              <a:rPr lang="sk-SK" sz="3200" b="1" dirty="0">
                <a:latin typeface="Calibri (Headings)"/>
              </a:rPr>
              <a:t>V</a:t>
            </a:r>
            <a:r>
              <a:rPr lang="en-US" sz="3200" b="1" dirty="0">
                <a:latin typeface="Calibri (Headings)"/>
              </a:rPr>
              <a:t>. Methodological approach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84F6400-09A9-40E8-841D-B8AD667496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649" y="1433803"/>
            <a:ext cx="5530887" cy="3090571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BC7A346-4888-4D87-B4D8-F011CEC0C496}"/>
              </a:ext>
            </a:extLst>
          </p:cNvPr>
          <p:cNvSpPr txBox="1"/>
          <p:nvPr/>
        </p:nvSpPr>
        <p:spPr>
          <a:xfrm>
            <a:off x="5962649" y="1172194"/>
            <a:ext cx="348615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Age profiles of unemployment allowance, Slovakia, 2015</a:t>
            </a:r>
            <a:endParaRPr lang="en-US" sz="11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329BC0C-BE30-4B8C-A821-74315E033F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33804"/>
            <a:ext cx="4619625" cy="27699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8606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4">
            <a:extLst>
              <a:ext uri="{FF2B5EF4-FFF2-40B4-BE49-F238E27FC236}">
                <a16:creationId xmlns:a16="http://schemas.microsoft.com/office/drawing/2014/main" id="{2B91CD91-E4C0-4992-9C2F-55AF9B0DB469}"/>
              </a:ext>
            </a:extLst>
          </p:cNvPr>
          <p:cNvSpPr txBox="1">
            <a:spLocks/>
          </p:cNvSpPr>
          <p:nvPr/>
        </p:nvSpPr>
        <p:spPr>
          <a:xfrm>
            <a:off x="3108781" y="170942"/>
            <a:ext cx="5974438" cy="7154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Calibri (Headings)"/>
              </a:rPr>
              <a:t>I</a:t>
            </a:r>
            <a:r>
              <a:rPr lang="sk-SK" sz="3200" b="1" dirty="0">
                <a:latin typeface="Calibri (Headings)"/>
              </a:rPr>
              <a:t>V</a:t>
            </a:r>
            <a:r>
              <a:rPr lang="en-US" sz="3200" b="1" dirty="0">
                <a:latin typeface="Calibri (Headings)"/>
              </a:rPr>
              <a:t>. Methodological approach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BC37937-50E4-41D7-9EF2-1D807BF54A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481956"/>
              </p:ext>
            </p:extLst>
          </p:nvPr>
        </p:nvGraphicFramePr>
        <p:xfrm>
          <a:off x="630237" y="1370758"/>
          <a:ext cx="4694238" cy="17048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7475">
                  <a:extLst>
                    <a:ext uri="{9D8B030D-6E8A-4147-A177-3AD203B41FA5}">
                      <a16:colId xmlns:a16="http://schemas.microsoft.com/office/drawing/2014/main" val="2636591969"/>
                    </a:ext>
                  </a:extLst>
                </a:gridCol>
                <a:gridCol w="1806763">
                  <a:extLst>
                    <a:ext uri="{9D8B030D-6E8A-4147-A177-3AD203B41FA5}">
                      <a16:colId xmlns:a16="http://schemas.microsoft.com/office/drawing/2014/main" val="798155946"/>
                    </a:ext>
                  </a:extLst>
                </a:gridCol>
              </a:tblGrid>
              <a:tr h="2681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 remittance inflow, €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2,435,293,773.00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5488815"/>
                  </a:ext>
                </a:extLst>
              </a:tr>
              <a:tr h="2039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 remittance inflow for immigrants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40,368,772.32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2616634"/>
                  </a:ext>
                </a:extLst>
              </a:tr>
              <a:tr h="2039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 remittance outflow, €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216,204,084.74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5762201"/>
                  </a:ext>
                </a:extLst>
              </a:tr>
              <a:tr h="4172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Net remittance, €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-175,835,312.42</a:t>
                      </a:r>
                      <a:endParaRPr lang="en-US" sz="1100">
                        <a:effectLst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9333095"/>
                  </a:ext>
                </a:extLst>
              </a:tr>
              <a:tr h="2039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Average per capita remittance outflow, €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3,750.6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9988895"/>
                  </a:ext>
                </a:extLst>
              </a:tr>
              <a:tr h="2039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Average per capita remittance inflow, €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441.41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9602349"/>
                  </a:ext>
                </a:extLst>
              </a:tr>
              <a:tr h="2039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Average share of income, 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741163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1264395-BF8F-4C0D-A5DE-2ED69B603C78}"/>
              </a:ext>
            </a:extLst>
          </p:cNvPr>
          <p:cNvSpPr txBox="1"/>
          <p:nvPr/>
        </p:nvSpPr>
        <p:spPr>
          <a:xfrm>
            <a:off x="428624" y="3075642"/>
            <a:ext cx="360045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180340">
              <a:spcBef>
                <a:spcPts val="0"/>
              </a:spcBef>
              <a:spcAft>
                <a:spcPts val="0"/>
              </a:spcAft>
            </a:pPr>
            <a:r>
              <a:rPr lang="en-US" sz="1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Source:</a:t>
            </a:r>
            <a:r>
              <a:rPr lang="en-US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World bank,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MPSVR SR; Authors’ own calculations</a:t>
            </a:r>
            <a:r>
              <a:rPr lang="en-US" sz="1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CBA443E-BDC9-462F-9877-85DB9033F0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2" y="1332069"/>
            <a:ext cx="5114925" cy="35242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F437620-7A8E-4791-B59A-4E70AF312987}"/>
              </a:ext>
            </a:extLst>
          </p:cNvPr>
          <p:cNvSpPr txBox="1"/>
          <p:nvPr/>
        </p:nvSpPr>
        <p:spPr>
          <a:xfrm>
            <a:off x="5967412" y="1118919"/>
            <a:ext cx="37338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Age profiles of remittances age profiles, Slovakia, 2015</a:t>
            </a:r>
            <a:endParaRPr lang="en-US" sz="1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4ADFED-5A4F-45CA-8C9F-AF8FF458E664}"/>
              </a:ext>
            </a:extLst>
          </p:cNvPr>
          <p:cNvSpPr txBox="1"/>
          <p:nvPr/>
        </p:nvSpPr>
        <p:spPr>
          <a:xfrm>
            <a:off x="630237" y="1093759"/>
            <a:ext cx="27813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Remittance flows, Slovakia,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880559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4">
            <a:extLst>
              <a:ext uri="{FF2B5EF4-FFF2-40B4-BE49-F238E27FC236}">
                <a16:creationId xmlns:a16="http://schemas.microsoft.com/office/drawing/2014/main" id="{2B91CD91-E4C0-4992-9C2F-55AF9B0DB469}"/>
              </a:ext>
            </a:extLst>
          </p:cNvPr>
          <p:cNvSpPr txBox="1">
            <a:spLocks/>
          </p:cNvSpPr>
          <p:nvPr/>
        </p:nvSpPr>
        <p:spPr>
          <a:xfrm>
            <a:off x="3108781" y="108270"/>
            <a:ext cx="5974438" cy="7154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Calibri (Headings)"/>
              </a:rPr>
              <a:t>I</a:t>
            </a:r>
            <a:r>
              <a:rPr lang="sk-SK" sz="3200" b="1" dirty="0">
                <a:latin typeface="Calibri (Headings)"/>
              </a:rPr>
              <a:t>V</a:t>
            </a:r>
            <a:r>
              <a:rPr lang="en-US" sz="3200" b="1" dirty="0">
                <a:latin typeface="Calibri (Headings)"/>
              </a:rPr>
              <a:t>. Methodological approach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437620-7A8E-4791-B59A-4E70AF312987}"/>
              </a:ext>
            </a:extLst>
          </p:cNvPr>
          <p:cNvSpPr txBox="1"/>
          <p:nvPr/>
        </p:nvSpPr>
        <p:spPr>
          <a:xfrm>
            <a:off x="6403817" y="871299"/>
            <a:ext cx="37338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Age profiles of interhousehold transfers, Slovakia, 2015</a:t>
            </a:r>
            <a:endParaRPr lang="en-US" sz="12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6A5509-BDAE-4AB2-8266-B94D704682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044322"/>
            <a:ext cx="4876800" cy="297875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C39A8E0-B837-47E1-B9C8-C2618FEE1B11}"/>
              </a:ext>
            </a:extLst>
          </p:cNvPr>
          <p:cNvSpPr txBox="1"/>
          <p:nvPr/>
        </p:nvSpPr>
        <p:spPr>
          <a:xfrm>
            <a:off x="400050" y="854727"/>
            <a:ext cx="44958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Age profiles of Intra-household inflows and outflows, Slovakia, 2015</a:t>
            </a:r>
            <a:endParaRPr lang="en-US" sz="12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D52AE3C-E2DE-42F3-ADC7-F23DDA2969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817" y="1077238"/>
            <a:ext cx="4549933" cy="2890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8765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6529" y="244176"/>
            <a:ext cx="4149505" cy="715490"/>
          </a:xfrm>
        </p:spPr>
        <p:txBody>
          <a:bodyPr>
            <a:normAutofit/>
          </a:bodyPr>
          <a:lstStyle/>
          <a:p>
            <a:r>
              <a:rPr lang="en-US" sz="3200" b="1">
                <a:latin typeface="Calibri (Headings)"/>
              </a:rPr>
              <a:t>Content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A47409B-8026-4A41-81CC-19EBC68C15E8}"/>
              </a:ext>
            </a:extLst>
          </p:cNvPr>
          <p:cNvSpPr txBox="1">
            <a:spLocks/>
          </p:cNvSpPr>
          <p:nvPr/>
        </p:nvSpPr>
        <p:spPr>
          <a:xfrm>
            <a:off x="994657" y="354332"/>
            <a:ext cx="7923006" cy="532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Aims and Research questions;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Milestones of the results;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Motivation;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Methodological approach;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u="sng" dirty="0">
                <a:solidFill>
                  <a:schemeClr val="accent1">
                    <a:lumMod val="75000"/>
                  </a:schemeClr>
                </a:solidFill>
              </a:rPr>
              <a:t>Results and future research.  </a:t>
            </a:r>
          </a:p>
          <a:p>
            <a:pPr algn="just"/>
            <a:endParaRPr lang="en-US" sz="2500" b="1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500" b="1" i="1" dirty="0"/>
              <a:t> </a:t>
            </a:r>
            <a:r>
              <a:rPr lang="en-US" sz="2500" i="1" dirty="0"/>
              <a:t> </a:t>
            </a:r>
            <a:br>
              <a:rPr lang="en-US" sz="2500" i="1" dirty="0"/>
            </a:b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340326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4">
            <a:extLst>
              <a:ext uri="{FF2B5EF4-FFF2-40B4-BE49-F238E27FC236}">
                <a16:creationId xmlns:a16="http://schemas.microsoft.com/office/drawing/2014/main" id="{2B91CD91-E4C0-4992-9C2F-55AF9B0DB469}"/>
              </a:ext>
            </a:extLst>
          </p:cNvPr>
          <p:cNvSpPr txBox="1">
            <a:spLocks/>
          </p:cNvSpPr>
          <p:nvPr/>
        </p:nvSpPr>
        <p:spPr>
          <a:xfrm>
            <a:off x="3108781" y="108270"/>
            <a:ext cx="5974438" cy="7154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Calibri (Headings)"/>
              </a:rPr>
              <a:t>V. Results and future research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D3087B0-A814-4059-8433-4B07FB5602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928000"/>
              </p:ext>
            </p:extLst>
          </p:nvPr>
        </p:nvGraphicFramePr>
        <p:xfrm>
          <a:off x="407987" y="1143794"/>
          <a:ext cx="4968875" cy="952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1900">
                  <a:extLst>
                    <a:ext uri="{9D8B030D-6E8A-4147-A177-3AD203B41FA5}">
                      <a16:colId xmlns:a16="http://schemas.microsoft.com/office/drawing/2014/main" val="740236789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412608138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874404387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3985710438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404026156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MV SR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MPSVR SR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Adjustments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Reconciled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51725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 population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91456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91456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09323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Foreign workers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66765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52675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-14090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52675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30869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13612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-11263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2349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68033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Non-workers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11079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+25353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36432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544500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057937F-631C-41F2-8E5F-BD63A59889BF}"/>
              </a:ext>
            </a:extLst>
          </p:cNvPr>
          <p:cNvSpPr txBox="1"/>
          <p:nvPr/>
        </p:nvSpPr>
        <p:spPr>
          <a:xfrm>
            <a:off x="819150" y="2096294"/>
            <a:ext cx="31718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Source:</a:t>
            </a:r>
            <a:r>
              <a:rPr lang="en-US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MV SR,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MPSVR SR; Authors’ own calculations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0DCDB74-D864-4D6F-9387-817A72503EE8}"/>
              </a:ext>
            </a:extLst>
          </p:cNvPr>
          <p:cNvSpPr txBox="1"/>
          <p:nvPr/>
        </p:nvSpPr>
        <p:spPr>
          <a:xfrm>
            <a:off x="407987" y="897573"/>
            <a:ext cx="44577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Reconciliation datasets of MV SR and MPSVR SR, Slovakia, 2015</a:t>
            </a:r>
            <a:endParaRPr lang="en-US" sz="12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CF89100-FD7A-406B-88B5-2165304D72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" y="2611739"/>
            <a:ext cx="5114925" cy="374332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5CB47C3-60B1-4EC2-B8B3-4EEA2DF98B5E}"/>
              </a:ext>
            </a:extLst>
          </p:cNvPr>
          <p:cNvSpPr txBox="1"/>
          <p:nvPr/>
        </p:nvSpPr>
        <p:spPr>
          <a:xfrm>
            <a:off x="407987" y="2416328"/>
            <a:ext cx="412432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Life cycle deficit of immigrants per capita, Slovakia, 2015 </a:t>
            </a:r>
            <a:endParaRPr lang="en-US" sz="12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1428278-3BB6-4703-B00A-4A56756196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756" y="1174572"/>
            <a:ext cx="5114925" cy="374332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ADD2D1A-FA49-434E-B6D6-ED12E913A59A}"/>
              </a:ext>
            </a:extLst>
          </p:cNvPr>
          <p:cNvSpPr txBox="1"/>
          <p:nvPr/>
        </p:nvSpPr>
        <p:spPr>
          <a:xfrm>
            <a:off x="6379706" y="866185"/>
            <a:ext cx="4124325" cy="339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1714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Transfer flows of immigrants per capita, Slovakia, 2015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9785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4">
            <a:extLst>
              <a:ext uri="{FF2B5EF4-FFF2-40B4-BE49-F238E27FC236}">
                <a16:creationId xmlns:a16="http://schemas.microsoft.com/office/drawing/2014/main" id="{2B91CD91-E4C0-4992-9C2F-55AF9B0DB469}"/>
              </a:ext>
            </a:extLst>
          </p:cNvPr>
          <p:cNvSpPr txBox="1">
            <a:spLocks/>
          </p:cNvSpPr>
          <p:nvPr/>
        </p:nvSpPr>
        <p:spPr>
          <a:xfrm>
            <a:off x="3108781" y="108270"/>
            <a:ext cx="5974438" cy="7154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Calibri (Headings)"/>
              </a:rPr>
              <a:t>V. Results and future research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8CB046A-C465-45D6-ABAF-D6E71A0764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18" y="1109662"/>
            <a:ext cx="5114925" cy="3743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C26838D-ED14-4CE2-ADBB-625AE63326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09661"/>
            <a:ext cx="5462406" cy="374332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9EFD066-2ABF-4FC1-855B-375D2FD160D2}"/>
              </a:ext>
            </a:extLst>
          </p:cNvPr>
          <p:cNvSpPr txBox="1"/>
          <p:nvPr/>
        </p:nvSpPr>
        <p:spPr>
          <a:xfrm>
            <a:off x="6096000" y="832662"/>
            <a:ext cx="519112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Public and Private transfers, Asset-based reallocation per capita, Slovakia, 2015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2F4435-67B0-4784-A772-D83CF0E07201}"/>
              </a:ext>
            </a:extLst>
          </p:cNvPr>
          <p:cNvSpPr txBox="1"/>
          <p:nvPr/>
        </p:nvSpPr>
        <p:spPr>
          <a:xfrm>
            <a:off x="633594" y="858320"/>
            <a:ext cx="374332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Life cycle deficit of natives per capita, Slovakia,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79297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6529" y="244176"/>
            <a:ext cx="5730845" cy="71549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 (Headings)"/>
              </a:rPr>
              <a:t>I. Aims and Research questions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A2DFF03-EC16-47EF-8550-9BCC65C87EAA}"/>
              </a:ext>
            </a:extLst>
          </p:cNvPr>
          <p:cNvSpPr txBox="1">
            <a:spLocks/>
          </p:cNvSpPr>
          <p:nvPr/>
        </p:nvSpPr>
        <p:spPr>
          <a:xfrm>
            <a:off x="1533896" y="1593466"/>
            <a:ext cx="9616110" cy="37592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b="1" dirty="0"/>
              <a:t>Aim:</a:t>
            </a:r>
            <a:r>
              <a:rPr lang="en-US" sz="1800" dirty="0"/>
              <a:t> </a:t>
            </a:r>
            <a:r>
              <a:rPr lang="en-GB" sz="1800" dirty="0"/>
              <a:t>Investigate the effects of aging and immigrants on aggregate life cycle deficit in the Slovak Republic.</a:t>
            </a:r>
          </a:p>
          <a:p>
            <a:pPr marL="344488" algn="l"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 </a:t>
            </a:r>
            <a:endParaRPr lang="en-US" sz="1600" dirty="0"/>
          </a:p>
          <a:p>
            <a:pPr marL="344488" algn="l">
              <a:lnSpc>
                <a:spcPct val="100000"/>
              </a:lnSpc>
              <a:spcBef>
                <a:spcPts val="0"/>
              </a:spcBef>
            </a:pPr>
            <a:endParaRPr lang="en-US" sz="1600" b="1" dirty="0"/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dirty="0"/>
              <a:t>Research questions:</a:t>
            </a:r>
            <a:r>
              <a:rPr lang="ru-RU" sz="1800" dirty="0"/>
              <a:t> </a:t>
            </a:r>
            <a:endParaRPr lang="en-US" sz="1800" dirty="0"/>
          </a:p>
          <a:p>
            <a:pPr marL="344488" algn="l"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1) What is a difference of immigrants and native population life cycle deficit in Slovakia? </a:t>
            </a:r>
            <a:endParaRPr lang="en-US" sz="1600" dirty="0"/>
          </a:p>
          <a:p>
            <a:pPr marL="344488" algn="l"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2) What are the effects of immigration on the support ratio and the fiscal support ratio in Slovakia?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960564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4">
            <a:extLst>
              <a:ext uri="{FF2B5EF4-FFF2-40B4-BE49-F238E27FC236}">
                <a16:creationId xmlns:a16="http://schemas.microsoft.com/office/drawing/2014/main" id="{2B91CD91-E4C0-4992-9C2F-55AF9B0DB469}"/>
              </a:ext>
            </a:extLst>
          </p:cNvPr>
          <p:cNvSpPr txBox="1">
            <a:spLocks/>
          </p:cNvSpPr>
          <p:nvPr/>
        </p:nvSpPr>
        <p:spPr>
          <a:xfrm>
            <a:off x="3108781" y="108270"/>
            <a:ext cx="5974438" cy="7154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Calibri (Headings)"/>
              </a:rPr>
              <a:t>V. Results and future research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64AB75-FBC8-4FA7-B9CA-C8AFE713EE46}"/>
              </a:ext>
            </a:extLst>
          </p:cNvPr>
          <p:cNvSpPr txBox="1"/>
          <p:nvPr/>
        </p:nvSpPr>
        <p:spPr>
          <a:xfrm>
            <a:off x="3250180" y="972352"/>
            <a:ext cx="54461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Comparison of immigrant’s and native’s LCD per capita, Slovakia, 2015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F14FA0-5613-45BC-9054-228EF4C0E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4277" y="1280129"/>
            <a:ext cx="6703445" cy="4605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3741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4">
            <a:extLst>
              <a:ext uri="{FF2B5EF4-FFF2-40B4-BE49-F238E27FC236}">
                <a16:creationId xmlns:a16="http://schemas.microsoft.com/office/drawing/2014/main" id="{2B91CD91-E4C0-4992-9C2F-55AF9B0DB469}"/>
              </a:ext>
            </a:extLst>
          </p:cNvPr>
          <p:cNvSpPr txBox="1">
            <a:spLocks/>
          </p:cNvSpPr>
          <p:nvPr/>
        </p:nvSpPr>
        <p:spPr>
          <a:xfrm>
            <a:off x="3108781" y="108270"/>
            <a:ext cx="5974438" cy="7154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Calibri (Headings)"/>
              </a:rPr>
              <a:t>V. Results and future research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64AB75-FBC8-4FA7-B9CA-C8AFE713EE46}"/>
              </a:ext>
            </a:extLst>
          </p:cNvPr>
          <p:cNvSpPr txBox="1"/>
          <p:nvPr/>
        </p:nvSpPr>
        <p:spPr>
          <a:xfrm>
            <a:off x="6096000" y="821867"/>
            <a:ext cx="46910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Aggregate transfers with and without immigrants, Slovakia, 2015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97CC6F-019F-482C-8755-482FF4FFC917}"/>
              </a:ext>
            </a:extLst>
          </p:cNvPr>
          <p:cNvSpPr txBox="1"/>
          <p:nvPr/>
        </p:nvSpPr>
        <p:spPr>
          <a:xfrm>
            <a:off x="286201" y="821868"/>
            <a:ext cx="427672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Aggregated LCD with and without immigrants, Slovakia, 2015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67D5B6-545D-4763-8E8A-F8207B7E1C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477" y="1098865"/>
            <a:ext cx="5748608" cy="40065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7C9245C-4F6E-4024-B2DF-DF52512594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098865"/>
            <a:ext cx="5538046" cy="400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0462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331" y="244231"/>
            <a:ext cx="10927532" cy="71549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 (Headings)"/>
              </a:rPr>
              <a:t>V. Results and future research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7">
                <a:extLst>
                  <a:ext uri="{FF2B5EF4-FFF2-40B4-BE49-F238E27FC236}">
                    <a16:creationId xmlns:a16="http://schemas.microsoft.com/office/drawing/2014/main" id="{E8EC8C10-5945-4478-9843-45C19BC0D862}"/>
                  </a:ext>
                </a:extLst>
              </p:cNvPr>
              <p:cNvSpPr txBox="1"/>
              <p:nvPr/>
            </p:nvSpPr>
            <p:spPr>
              <a:xfrm>
                <a:off x="1908678" y="1172706"/>
                <a:ext cx="3396336" cy="9504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𝑆𝑅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GB" sz="1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GB" sz="1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GB" sz="1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𝑌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  <m:sup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sup>
                                  </m:sSub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GB" sz="1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𝑌</m:t>
                                      </m:r>
                                    </m:e>
                                    <m:sub>
                                      <m:r>
                                        <a:rPr lang="en-GB" sz="1400" i="0">
                                          <a:latin typeface="Cambria Math" panose="02040503050406030204" pitchFamily="18" charset="0"/>
                                        </a:rPr>
                                        <m:t>30−49</m:t>
                                      </m:r>
                                    </m:sub>
                                    <m:sup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sup>
                                  </m:sSubSup>
                                </m:den>
                              </m:f>
                              <m:sSub>
                                <m:sSubPr>
                                  <m:ctrlPr>
                                    <a:rPr lang="en-GB" sz="1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400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GB" sz="1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GB" sz="1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GB" sz="1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GB" sz="1400" i="0">
                                          <a:latin typeface="Cambria Math" panose="02040503050406030204" pitchFamily="18" charset="0"/>
                                        </a:rPr>
                                        <m:t>30−49</m:t>
                                      </m:r>
                                    </m:sub>
                                  </m:sSub>
                                </m:den>
                              </m:f>
                              <m:sSub>
                                <m:sSubPr>
                                  <m:ctrlPr>
                                    <a:rPr lang="en-GB" sz="1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400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7">
                <a:extLst>
                  <a:ext uri="{FF2B5EF4-FFF2-40B4-BE49-F238E27FC236}">
                    <a16:creationId xmlns:a16="http://schemas.microsoft.com/office/drawing/2014/main" id="{E8EC8C10-5945-4478-9843-45C19BC0D8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678" y="1172706"/>
                <a:ext cx="3396336" cy="9504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9">
                <a:extLst>
                  <a:ext uri="{FF2B5EF4-FFF2-40B4-BE49-F238E27FC236}">
                    <a16:creationId xmlns:a16="http://schemas.microsoft.com/office/drawing/2014/main" id="{FBDEBD28-1ECA-45FC-B7BE-E76680B2B1DB}"/>
                  </a:ext>
                </a:extLst>
              </p:cNvPr>
              <p:cNvSpPr txBox="1"/>
              <p:nvPr/>
            </p:nvSpPr>
            <p:spPr>
              <a:xfrm>
                <a:off x="6585470" y="1172706"/>
                <a:ext cx="3130029" cy="10829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𝐹𝑆𝑅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GB" sz="1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sz="1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400" i="0">
                                      <a:latin typeface="Cambria Math" panose="02040503050406030204" pitchFamily="18" charset="0"/>
                                    </a:rPr>
                                    <m:t>=0</m:t>
                                  </m:r>
                                </m:sub>
                                <m:sup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GB" sz="1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GB" sz="1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sz="1400" i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400" i="0">
                                      <a:latin typeface="Cambria Math" panose="02040503050406030204" pitchFamily="18" charset="0"/>
                                    </a:rPr>
                                    <m:t>=0</m:t>
                                  </m:r>
                                </m:sub>
                                <m:sup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GB" sz="1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Sup>
                                        <m:sSubSupPr>
                                          <m:ctrlPr>
                                            <a:rPr lang="en-GB" sz="1400" i="1">
                                              <a:solidFill>
                                                <a:srgbClr val="836967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GB" sz="1400" i="1">
                                              <a:latin typeface="Cambria Math" panose="02040503050406030204" pitchFamily="18" charset="0"/>
                                            </a:rPr>
                                            <m:t>𝜏</m:t>
                                          </m:r>
                                        </m:e>
                                        <m:sub>
                                          <m:r>
                                            <a:rPr lang="en-GB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  <m:sup>
                                          <m:r>
                                            <a:rPr lang="en-GB" sz="1400" i="0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en-GB" sz="1400" i="1">
                                              <a:latin typeface="Cambria Math" panose="02040503050406030204" pitchFamily="18" charset="0"/>
                                            </a:rPr>
                                            <m:t>𝑃𝑈𝐵</m:t>
                                          </m:r>
                                        </m:sup>
                                      </m:sSubSup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sz="1400" i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GB" sz="1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400" i="0">
                                      <a:latin typeface="Cambria Math" panose="02040503050406030204" pitchFamily="18" charset="0"/>
                                    </a:rPr>
                                    <m:t>=0</m:t>
                                  </m:r>
                                </m:sub>
                                <m:sup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GB" sz="1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GB" sz="1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sz="1400" i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𝑏𝑎𝑠𝑒</m:t>
                                      </m:r>
                                    </m:sub>
                                  </m:sSub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400" i="0">
                                      <a:latin typeface="Cambria Math" panose="02040503050406030204" pitchFamily="18" charset="0"/>
                                    </a:rPr>
                                    <m:t>=0</m:t>
                                  </m:r>
                                </m:sub>
                                <m:sup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GB" sz="1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Sup>
                                        <m:sSubSupPr>
                                          <m:ctrlPr>
                                            <a:rPr lang="en-GB" sz="1400" i="1">
                                              <a:solidFill>
                                                <a:srgbClr val="836967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GB" sz="1400" i="1">
                                              <a:latin typeface="Cambria Math" panose="02040503050406030204" pitchFamily="18" charset="0"/>
                                            </a:rPr>
                                            <m:t>𝜏</m:t>
                                          </m:r>
                                        </m:e>
                                        <m:sub>
                                          <m:r>
                                            <a:rPr lang="en-GB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  <m:sup>
                                          <m:r>
                                            <a:rPr lang="en-GB" sz="1400" i="0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en-GB" sz="1400" i="1">
                                              <a:latin typeface="Cambria Math" panose="02040503050406030204" pitchFamily="18" charset="0"/>
                                            </a:rPr>
                                            <m:t>𝑃𝑈𝐵</m:t>
                                          </m:r>
                                        </m:sup>
                                      </m:sSubSup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sz="1400" i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𝑏𝑎𝑠𝑒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9">
                <a:extLst>
                  <a:ext uri="{FF2B5EF4-FFF2-40B4-BE49-F238E27FC236}">
                    <a16:creationId xmlns:a16="http://schemas.microsoft.com/office/drawing/2014/main" id="{FBDEBD28-1ECA-45FC-B7BE-E76680B2B1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5470" y="1172706"/>
                <a:ext cx="3130029" cy="10829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B16B9AA-A57E-4F36-B628-8E8193867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88427"/>
              </p:ext>
            </p:extLst>
          </p:nvPr>
        </p:nvGraphicFramePr>
        <p:xfrm>
          <a:off x="3897630" y="2674947"/>
          <a:ext cx="4636772" cy="26271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8716">
                  <a:extLst>
                    <a:ext uri="{9D8B030D-6E8A-4147-A177-3AD203B41FA5}">
                      <a16:colId xmlns:a16="http://schemas.microsoft.com/office/drawing/2014/main" val="4067264413"/>
                    </a:ext>
                  </a:extLst>
                </a:gridCol>
                <a:gridCol w="942014">
                  <a:extLst>
                    <a:ext uri="{9D8B030D-6E8A-4147-A177-3AD203B41FA5}">
                      <a16:colId xmlns:a16="http://schemas.microsoft.com/office/drawing/2014/main" val="3496662861"/>
                    </a:ext>
                  </a:extLst>
                </a:gridCol>
                <a:gridCol w="942014">
                  <a:extLst>
                    <a:ext uri="{9D8B030D-6E8A-4147-A177-3AD203B41FA5}">
                      <a16:colId xmlns:a16="http://schemas.microsoft.com/office/drawing/2014/main" val="1125537203"/>
                    </a:ext>
                  </a:extLst>
                </a:gridCol>
                <a:gridCol w="942014">
                  <a:extLst>
                    <a:ext uri="{9D8B030D-6E8A-4147-A177-3AD203B41FA5}">
                      <a16:colId xmlns:a16="http://schemas.microsoft.com/office/drawing/2014/main" val="4121618815"/>
                    </a:ext>
                  </a:extLst>
                </a:gridCol>
                <a:gridCol w="942014">
                  <a:extLst>
                    <a:ext uri="{9D8B030D-6E8A-4147-A177-3AD203B41FA5}">
                      <a16:colId xmlns:a16="http://schemas.microsoft.com/office/drawing/2014/main" val="1548227717"/>
                    </a:ext>
                  </a:extLst>
                </a:gridCol>
              </a:tblGrid>
              <a:tr h="227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SR_im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FSR_im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SR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FSR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55293093"/>
                  </a:ext>
                </a:extLst>
              </a:tr>
              <a:tr h="39986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2015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0.478561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1.000000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0.551963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1.000000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30752353"/>
                  </a:ext>
                </a:extLst>
              </a:tr>
              <a:tr h="39986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2016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0.478379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0.999970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0.551899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1.000141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54806849"/>
                  </a:ext>
                </a:extLst>
              </a:tr>
              <a:tr h="39986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2017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0.478748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0.997678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0.548809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0.989495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68325553"/>
                  </a:ext>
                </a:extLst>
              </a:tr>
              <a:tr h="39986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2018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0.479261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0.995023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0.545521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0.978895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02531435"/>
                  </a:ext>
                </a:extLst>
              </a:tr>
              <a:tr h="39986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2019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0.480114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0.991041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0.541984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0.968182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16121360"/>
                  </a:ext>
                </a:extLst>
              </a:tr>
              <a:tr h="39986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2020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0.48035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0.989427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0.538127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0.957178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61184070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C271768-A579-47CB-8021-A640B32A7DD1}"/>
              </a:ext>
            </a:extLst>
          </p:cNvPr>
          <p:cNvSpPr txBox="1"/>
          <p:nvPr/>
        </p:nvSpPr>
        <p:spPr>
          <a:xfrm>
            <a:off x="3467100" y="5302140"/>
            <a:ext cx="249555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marR="0">
              <a:spcBef>
                <a:spcPts val="0"/>
              </a:spcBef>
              <a:spcAft>
                <a:spcPts val="0"/>
              </a:spcAft>
            </a:pPr>
            <a:r>
              <a:rPr lang="en-US" sz="1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Source:</a:t>
            </a:r>
            <a:r>
              <a:rPr lang="en-US" sz="1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Authors’ own calculations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7CD2E8-8A11-4EB4-B727-EBB6F1EFD5F2}"/>
              </a:ext>
            </a:extLst>
          </p:cNvPr>
          <p:cNvSpPr txBox="1"/>
          <p:nvPr/>
        </p:nvSpPr>
        <p:spPr>
          <a:xfrm>
            <a:off x="3897630" y="2397948"/>
            <a:ext cx="3810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Support ratio and Fiscal support ratio, Slovakia,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451435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93865" y="203359"/>
            <a:ext cx="6696172" cy="71549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Calibri (Headings)"/>
              </a:rPr>
              <a:t>V. Results and future research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A2DFF03-EC16-47EF-8550-9BCC65C87EAA}"/>
              </a:ext>
            </a:extLst>
          </p:cNvPr>
          <p:cNvSpPr txBox="1">
            <a:spLocks/>
          </p:cNvSpPr>
          <p:nvPr/>
        </p:nvSpPr>
        <p:spPr>
          <a:xfrm>
            <a:off x="1533896" y="1593466"/>
            <a:ext cx="9616110" cy="37592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Labor income need to be detailed;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With current stage of EU SILC and HBS development ABR account for immigrant can’t be built properly;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Calculation of remittance inflow can be improved;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Transfer account can be improved via additional administrative data collection;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Almost 42% of immigrants are out of research; </a:t>
            </a:r>
            <a:r>
              <a:rPr lang="en-GB" sz="2000" dirty="0"/>
              <a:t>  </a:t>
            </a:r>
          </a:p>
          <a:p>
            <a:pPr marL="344488" algn="l">
              <a:lnSpc>
                <a:spcPct val="100000"/>
              </a:lnSpc>
              <a:spcBef>
                <a:spcPts val="0"/>
              </a:spcBef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8127223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1438" y="2109245"/>
            <a:ext cx="10927532" cy="715490"/>
          </a:xfrm>
        </p:spPr>
        <p:txBody>
          <a:bodyPr>
            <a:normAutofit/>
          </a:bodyPr>
          <a:lstStyle/>
          <a:p>
            <a:r>
              <a:rPr lang="sk-SK" sz="3200" b="1">
                <a:latin typeface="Calibri (Headings)"/>
              </a:rPr>
              <a:t>Thank </a:t>
            </a:r>
            <a:r>
              <a:rPr lang="en-US" sz="3200" b="1">
                <a:latin typeface="Calibri (Headings)"/>
              </a:rPr>
              <a:t>you for your attention </a:t>
            </a:r>
          </a:p>
        </p:txBody>
      </p:sp>
    </p:spTree>
    <p:extLst>
      <p:ext uri="{BB962C8B-B14F-4D97-AF65-F5344CB8AC3E}">
        <p14:creationId xmlns:p14="http://schemas.microsoft.com/office/powerpoint/2010/main" val="386705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6529" y="244176"/>
            <a:ext cx="4149505" cy="715490"/>
          </a:xfrm>
        </p:spPr>
        <p:txBody>
          <a:bodyPr>
            <a:normAutofit/>
          </a:bodyPr>
          <a:lstStyle/>
          <a:p>
            <a:r>
              <a:rPr lang="en-US" sz="3200" b="1">
                <a:latin typeface="Calibri (Headings)"/>
              </a:rPr>
              <a:t>Content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A47409B-8026-4A41-81CC-19EBC68C15E8}"/>
              </a:ext>
            </a:extLst>
          </p:cNvPr>
          <p:cNvSpPr txBox="1">
            <a:spLocks/>
          </p:cNvSpPr>
          <p:nvPr/>
        </p:nvSpPr>
        <p:spPr>
          <a:xfrm>
            <a:off x="994657" y="354332"/>
            <a:ext cx="7923006" cy="532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Aims and Research questions;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u="sng" dirty="0">
                <a:solidFill>
                  <a:schemeClr val="accent1">
                    <a:lumMod val="75000"/>
                  </a:schemeClr>
                </a:solidFill>
              </a:rPr>
              <a:t>Milestones of the results;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Motivation;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Methodological approach;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Results and future research  </a:t>
            </a:r>
          </a:p>
          <a:p>
            <a:pPr algn="just"/>
            <a:endParaRPr lang="en-US" sz="2500" b="1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500" b="1" i="1" dirty="0"/>
              <a:t> </a:t>
            </a:r>
            <a:r>
              <a:rPr lang="en-US" sz="2500" i="1" dirty="0"/>
              <a:t> </a:t>
            </a:r>
            <a:br>
              <a:rPr lang="en-US" sz="2500" i="1" dirty="0"/>
            </a:b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56542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93865" y="682326"/>
            <a:ext cx="6696172" cy="71549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Calibri (Headings)"/>
              </a:rPr>
              <a:t>II. Milestones of the results</a:t>
            </a:r>
            <a:br>
              <a:rPr lang="en-US" sz="3200" b="1" dirty="0">
                <a:latin typeface="Calibri (Headings)"/>
              </a:rPr>
            </a:br>
            <a:endParaRPr lang="en-US" sz="3200" b="1" dirty="0">
              <a:latin typeface="Calibri (Headings)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A2DFF03-EC16-47EF-8550-9BCC65C87EAA}"/>
              </a:ext>
            </a:extLst>
          </p:cNvPr>
          <p:cNvSpPr txBox="1">
            <a:spLocks/>
          </p:cNvSpPr>
          <p:nvPr/>
        </p:nvSpPr>
        <p:spPr>
          <a:xfrm>
            <a:off x="1533896" y="1593466"/>
            <a:ext cx="9616110" cy="37592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Immigrants have younger population pyramid;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Immigrants in Slovakia consume less than natives;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Larger share of immigrants occupy low-paid job;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Average immigrant of age group 25-65 works ~8.2 months;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Net flow of remittance is negative; </a:t>
            </a:r>
            <a:r>
              <a:rPr lang="en-GB" sz="2000" dirty="0"/>
              <a:t>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Immigrants decrease life-cycle deficit;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Immigrants increase net transfer flow;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4488" algn="l">
              <a:lnSpc>
                <a:spcPct val="100000"/>
              </a:lnSpc>
              <a:spcBef>
                <a:spcPts val="0"/>
              </a:spcBef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703597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6529" y="244176"/>
            <a:ext cx="4149505" cy="715490"/>
          </a:xfrm>
        </p:spPr>
        <p:txBody>
          <a:bodyPr>
            <a:normAutofit/>
          </a:bodyPr>
          <a:lstStyle/>
          <a:p>
            <a:r>
              <a:rPr lang="en-US" sz="3200" b="1">
                <a:latin typeface="Calibri (Headings)"/>
              </a:rPr>
              <a:t>Content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A47409B-8026-4A41-81CC-19EBC68C15E8}"/>
              </a:ext>
            </a:extLst>
          </p:cNvPr>
          <p:cNvSpPr txBox="1">
            <a:spLocks/>
          </p:cNvSpPr>
          <p:nvPr/>
        </p:nvSpPr>
        <p:spPr>
          <a:xfrm>
            <a:off x="994657" y="354332"/>
            <a:ext cx="7923006" cy="532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Aims and Research questions;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Milestones of the results;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u="sng" dirty="0">
                <a:solidFill>
                  <a:schemeClr val="accent1">
                    <a:lumMod val="75000"/>
                  </a:schemeClr>
                </a:solidFill>
              </a:rPr>
              <a:t>Motivation;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Methodological approach;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en-US" sz="2500" b="1" dirty="0"/>
              <a:t>Results and future research.  </a:t>
            </a:r>
          </a:p>
          <a:p>
            <a:pPr algn="just"/>
            <a:endParaRPr lang="en-US" sz="2500" b="1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500" b="1" i="1" dirty="0"/>
              <a:t> </a:t>
            </a:r>
            <a:r>
              <a:rPr lang="en-US" sz="2500" i="1" dirty="0"/>
              <a:t> </a:t>
            </a:r>
            <a:br>
              <a:rPr lang="en-US" sz="2500" i="1" dirty="0"/>
            </a:b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209750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5780" y="265280"/>
            <a:ext cx="7823140" cy="71549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 (Headings)"/>
              </a:rPr>
              <a:t>III. Motivation</a:t>
            </a:r>
          </a:p>
        </p:txBody>
      </p:sp>
      <p:pic>
        <p:nvPicPr>
          <p:cNvPr id="7" name="Picture 6" descr="Chart&#10;&#10;Description automatically generated">
            <a:extLst>
              <a:ext uri="{FF2B5EF4-FFF2-40B4-BE49-F238E27FC236}">
                <a16:creationId xmlns:a16="http://schemas.microsoft.com/office/drawing/2014/main" id="{E3D1EFF0-2134-421B-9926-BACC07DAC1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79" y="1233710"/>
            <a:ext cx="5827167" cy="4234085"/>
          </a:xfrm>
          <a:prstGeom prst="rect">
            <a:avLst/>
          </a:prstGeom>
        </p:spPr>
      </p:pic>
      <p:pic>
        <p:nvPicPr>
          <p:cNvPr id="8" name="Picture 7" descr="Chart, histogram&#10;&#10;Description automatically generated">
            <a:extLst>
              <a:ext uri="{FF2B5EF4-FFF2-40B4-BE49-F238E27FC236}">
                <a16:creationId xmlns:a16="http://schemas.microsoft.com/office/drawing/2014/main" id="{F5D4E177-C7D6-4649-B5A8-F725B940AD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766" y="1231218"/>
            <a:ext cx="5855055" cy="4254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097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9130" y="272806"/>
            <a:ext cx="7689790" cy="71549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 (Headings)"/>
              </a:rPr>
              <a:t>III. Motivation</a:t>
            </a:r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0115F4C5-E249-42D2-B31B-A5E505CF61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50" y="1266825"/>
            <a:ext cx="5826495" cy="4324352"/>
          </a:xfrm>
          <a:prstGeom prst="rect">
            <a:avLst/>
          </a:prstGeom>
        </p:spPr>
      </p:pic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D5583E64-C0AE-4463-B7F3-74BF653FD1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381" y="1266824"/>
            <a:ext cx="5826495" cy="432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755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01EC8CF-DE8C-4568-A570-458786BA0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4" y="5986464"/>
            <a:ext cx="3109912" cy="7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679C343-0A77-4BE1-97AC-3FCF74240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0055" y="225181"/>
            <a:ext cx="7908865" cy="71549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 (Headings)"/>
              </a:rPr>
              <a:t>III. Motivation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CC1829-35B9-46A8-A289-3768B25395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354" y="942604"/>
            <a:ext cx="4017646" cy="2787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C0ACCB5-C8FE-4C7C-9E56-34A1A6E989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487" y="940671"/>
            <a:ext cx="4017646" cy="2789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817E2B5-7339-4841-88BA-44DE254CF2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412" y="3854160"/>
            <a:ext cx="4017646" cy="26342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596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2709</TotalTime>
  <Words>1637</Words>
  <Application>Microsoft Office PowerPoint</Application>
  <PresentationFormat>Widescreen</PresentationFormat>
  <Paragraphs>395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Calibri (Body)</vt:lpstr>
      <vt:lpstr>Calibri (Headings)</vt:lpstr>
      <vt:lpstr>Calibri Light</vt:lpstr>
      <vt:lpstr>Cambria Math</vt:lpstr>
      <vt:lpstr>Times New Roman</vt:lpstr>
      <vt:lpstr>Office Theme</vt:lpstr>
      <vt:lpstr>Immigrants in NTA: case of Slovakia </vt:lpstr>
      <vt:lpstr>Content</vt:lpstr>
      <vt:lpstr>I. Aims and Research questions</vt:lpstr>
      <vt:lpstr>Content</vt:lpstr>
      <vt:lpstr>II. Milestones of the results </vt:lpstr>
      <vt:lpstr>Content</vt:lpstr>
      <vt:lpstr>III. Motivation</vt:lpstr>
      <vt:lpstr>III. Motivation</vt:lpstr>
      <vt:lpstr>III. Motivation</vt:lpstr>
      <vt:lpstr>III. Motivation</vt:lpstr>
      <vt:lpstr>III. Motivation</vt:lpstr>
      <vt:lpstr>Content</vt:lpstr>
      <vt:lpstr>IV. Methodological approach</vt:lpstr>
      <vt:lpstr>IV. Methodological approach</vt:lpstr>
      <vt:lpstr>IV. Methodological approach</vt:lpstr>
      <vt:lpstr>IV. Methodological approach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Content</vt:lpstr>
      <vt:lpstr>PowerPoint Presentation</vt:lpstr>
      <vt:lpstr>PowerPoint Presentation</vt:lpstr>
      <vt:lpstr>PowerPoint Presentation</vt:lpstr>
      <vt:lpstr>PowerPoint Presentation</vt:lpstr>
      <vt:lpstr>V. Results and future research</vt:lpstr>
      <vt:lpstr>V. Results and future research</vt:lpstr>
      <vt:lpstr>Thank you for your attention </vt:lpstr>
    </vt:vector>
  </TitlesOfParts>
  <Company>Johnson Controls,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Transfer Accounts of Slovakia  (Preliminary results) </dc:title>
  <dc:creator>Raman Herasimau</dc:creator>
  <cp:lastModifiedBy>Raman Herasimau</cp:lastModifiedBy>
  <cp:revision>3</cp:revision>
  <dcterms:created xsi:type="dcterms:W3CDTF">2022-10-25T18:16:07Z</dcterms:created>
  <dcterms:modified xsi:type="dcterms:W3CDTF">2023-02-11T13:12:56Z</dcterms:modified>
</cp:coreProperties>
</file>