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  <p:sldMasterId id="2147483660" r:id="rId2"/>
  </p:sldMasterIdLst>
  <p:notesMasterIdLst>
    <p:notesMasterId r:id="rId23"/>
  </p:notesMasterIdLst>
  <p:sldIdLst>
    <p:sldId id="256" r:id="rId3"/>
    <p:sldId id="287" r:id="rId4"/>
    <p:sldId id="410" r:id="rId5"/>
    <p:sldId id="473" r:id="rId6"/>
    <p:sldId id="280" r:id="rId7"/>
    <p:sldId id="406" r:id="rId8"/>
    <p:sldId id="461" r:id="rId9"/>
    <p:sldId id="464" r:id="rId10"/>
    <p:sldId id="465" r:id="rId11"/>
    <p:sldId id="468" r:id="rId12"/>
    <p:sldId id="475" r:id="rId13"/>
    <p:sldId id="471" r:id="rId14"/>
    <p:sldId id="445" r:id="rId15"/>
    <p:sldId id="476" r:id="rId16"/>
    <p:sldId id="477" r:id="rId17"/>
    <p:sldId id="478" r:id="rId18"/>
    <p:sldId id="479" r:id="rId19"/>
    <p:sldId id="480" r:id="rId20"/>
    <p:sldId id="474" r:id="rId21"/>
    <p:sldId id="32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393" autoAdjust="0"/>
    <p:restoredTop sz="94660"/>
  </p:normalViewPr>
  <p:slideViewPr>
    <p:cSldViewPr snapToGrid="0">
      <p:cViewPr varScale="1">
        <p:scale>
          <a:sx n="55" d="100"/>
          <a:sy n="55" d="100"/>
        </p:scale>
        <p:origin x="5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Academics\Demographic%20Dividend\National\Monitoring%20Index\2021%20DDMI\Results\DD%20Perception%20in%20Stata%20Final\Resul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Academics\Demographic%20Dividend\National\Monitoring%20Index\2021%20DDMI\Results\DD%20Perception%20in%20Stata%20Final\Result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Academics\Demographic%20Dividend\National\Monitoring%20Index\2021%20DDMI\Results\DD%20Perception%20in%20Stata%20Final\Result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Academics\Demographic%20Dividend\National\Monitoring%20Index\2021%20DDMI\Results\DD%20Perception%20in%20Stata%20Final\Result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Academics\Demographic%20Dividend\National\Monitoring%20Index\2021%20DDMI\Results\DD%20Perception%20in%20Stata%20Final\Resul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Academics\Demographic%20Dividend\National\Monitoring%20Index\2021%20DDMI\Results\DD%20Perception%20in%20Stata%20Final\Resul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Academics\Demographic%20Dividend\National\Monitoring%20Index\2021%20DDMI\Results\DD%20Perception%20in%20Stata%20Final\Resul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Academics\Demographic%20Dividend\National\Monitoring%20Index\2021%20DDMI\Results\DD%20Perception%20in%20Stata%20Final\Resul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Academics\Demographic%20Dividend\National\Monitoring%20Index\2021%20DDMI\Results\DD%20Perception%20in%20Stata%20Final\Resul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Academics\Demographic%20Dividend\National\Monitoring%20Index\2021%20DDMI\Results\DD%20Perception%20in%20Stata%20Final\Resul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Academics\Demographic%20Dividend\National\Monitoring%20Index\2021%20DDMI\Results\DD%20Perception%20in%20Stata%20Final\Resul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Academics\Demographic%20Dividend\National\Monitoring%20Index\2021%20DDMI\Results\DD%20Perception%20in%20Stata%20Final\Result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C8D-4D9C-9E9A-F62E04C227B5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1C8D-4D9C-9E9A-F62E04C227B5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C8D-4D9C-9E9A-F62E04C227B5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C8D-4D9C-9E9A-F62E04C227B5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C8D-4D9C-9E9A-F62E04C227B5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C8D-4D9C-9E9A-F62E04C227B5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C8D-4D9C-9E9A-F62E04C227B5}"/>
              </c:ext>
            </c:extLst>
          </c:dPt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1C8D-4D9C-9E9A-F62E04C227B5}"/>
              </c:ext>
            </c:extLst>
          </c:dPt>
          <c:dLbls>
            <c:dLbl>
              <c:idx val="8"/>
              <c:spPr>
                <a:solidFill>
                  <a:schemeClr val="bg2">
                    <a:lumMod val="9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N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1C8D-4D9C-9E9A-F62E04C227B5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N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'2022 (2)'!$A$3:$A$11</c:f>
              <c:strCache>
                <c:ptCount val="9"/>
                <c:pt idx="0">
                  <c:v>Health Quality</c:v>
                </c:pt>
                <c:pt idx="1">
                  <c:v>Housing</c:v>
                </c:pt>
                <c:pt idx="2">
                  <c:v>Reproductive health</c:v>
                </c:pt>
                <c:pt idx="3">
                  <c:v>Child health</c:v>
                </c:pt>
                <c:pt idx="4">
                  <c:v>Family Planning</c:v>
                </c:pt>
                <c:pt idx="5">
                  <c:v>Nutrition</c:v>
                </c:pt>
                <c:pt idx="6">
                  <c:v>Water and Sanitation</c:v>
                </c:pt>
                <c:pt idx="8">
                  <c:v>Health and Wellbeing</c:v>
                </c:pt>
              </c:strCache>
            </c:strRef>
          </c:cat>
          <c:val>
            <c:numRef>
              <c:f>'2022 (2)'!$B$3:$B$11</c:f>
              <c:numCache>
                <c:formatCode>0.0</c:formatCode>
                <c:ptCount val="9"/>
                <c:pt idx="0">
                  <c:v>11.397677789956674</c:v>
                </c:pt>
                <c:pt idx="1">
                  <c:v>28.799999999999997</c:v>
                </c:pt>
                <c:pt idx="2">
                  <c:v>29.129523809523803</c:v>
                </c:pt>
                <c:pt idx="3">
                  <c:v>38.653534798534785</c:v>
                </c:pt>
                <c:pt idx="4">
                  <c:v>46.17</c:v>
                </c:pt>
                <c:pt idx="5">
                  <c:v>56.028003087903855</c:v>
                </c:pt>
                <c:pt idx="6">
                  <c:v>91.85</c:v>
                </c:pt>
                <c:pt idx="8">
                  <c:v>44.094666573561625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8D-4D9C-9E9A-F62E04C22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62334240"/>
        <c:axId val="2062341312"/>
      </c:barChart>
      <c:catAx>
        <c:axId val="206233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41312"/>
        <c:crosses val="autoZero"/>
        <c:auto val="1"/>
        <c:lblAlgn val="ctr"/>
        <c:lblOffset val="100"/>
        <c:noMultiLvlLbl val="0"/>
      </c:catAx>
      <c:valAx>
        <c:axId val="2062341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3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NG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6"/>
              <c:spPr>
                <a:solidFill>
                  <a:schemeClr val="bg2">
                    <a:lumMod val="9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N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105-4827-81EE-7B459F60423C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N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'2022 (2)'!$Q$15:$Q$21</c:f>
              <c:strCache>
                <c:ptCount val="7"/>
                <c:pt idx="0">
                  <c:v>Adovacy</c:v>
                </c:pt>
                <c:pt idx="1">
                  <c:v>Data and Profile Estimation</c:v>
                </c:pt>
                <c:pt idx="2">
                  <c:v>Monitoring Index and Observatory</c:v>
                </c:pt>
                <c:pt idx="3">
                  <c:v>Development Plans and Budgets Integration</c:v>
                </c:pt>
                <c:pt idx="4">
                  <c:v>Roadmap</c:v>
                </c:pt>
                <c:pt idx="6">
                  <c:v>Practical Evidence-Building</c:v>
                </c:pt>
              </c:strCache>
            </c:strRef>
          </c:cat>
          <c:val>
            <c:numRef>
              <c:f>'2022 (2)'!$R$15:$R$21</c:f>
              <c:numCache>
                <c:formatCode>0.0</c:formatCode>
                <c:ptCount val="7"/>
                <c:pt idx="0">
                  <c:v>49.117978922709362</c:v>
                </c:pt>
                <c:pt idx="1">
                  <c:v>50.936550544647105</c:v>
                </c:pt>
                <c:pt idx="2">
                  <c:v>50.943758372742884</c:v>
                </c:pt>
                <c:pt idx="3">
                  <c:v>52.898014773484029</c:v>
                </c:pt>
                <c:pt idx="4">
                  <c:v>56.83398786682713</c:v>
                </c:pt>
                <c:pt idx="6">
                  <c:v>52.123971973263764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05-4827-81EE-7B459F6042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62334240"/>
        <c:axId val="2062341312"/>
      </c:barChart>
      <c:catAx>
        <c:axId val="206233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41312"/>
        <c:crosses val="autoZero"/>
        <c:auto val="1"/>
        <c:lblAlgn val="ctr"/>
        <c:lblOffset val="100"/>
        <c:noMultiLvlLbl val="0"/>
      </c:catAx>
      <c:valAx>
        <c:axId val="2062341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3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NG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531681140797639"/>
          <c:y val="0.12800233735174432"/>
          <c:w val="0.6479292167475621"/>
          <c:h val="0.82992533125033252"/>
        </c:manualLayout>
      </c:layout>
      <c:radarChart>
        <c:radarStyle val="filled"/>
        <c:varyColors val="0"/>
        <c:ser>
          <c:idx val="0"/>
          <c:order val="0"/>
          <c:spPr>
            <a:solidFill>
              <a:srgbClr val="92D050">
                <a:alpha val="39000"/>
              </a:srgbClr>
            </a:solidFill>
            <a:ln w="25400">
              <a:solidFill>
                <a:schemeClr val="tx1"/>
              </a:solidFill>
              <a:prstDash val="sysDot"/>
            </a:ln>
            <a:effectLst/>
          </c:spPr>
          <c:dLbls>
            <c:dLbl>
              <c:idx val="0"/>
              <c:layout>
                <c:manualLayout>
                  <c:x val="0"/>
                  <c:y val="3.060244036389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F9-41E4-8089-DDD502838C77}"/>
                </c:ext>
              </c:extLst>
            </c:dLbl>
            <c:dLbl>
              <c:idx val="1"/>
              <c:layout>
                <c:manualLayout>
                  <c:x val="-6.3862622614978284E-2"/>
                  <c:y val="-2.2951830272922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F9-41E4-8089-DDD502838C77}"/>
                </c:ext>
              </c:extLst>
            </c:dLbl>
            <c:dLbl>
              <c:idx val="2"/>
              <c:layout>
                <c:manualLayout>
                  <c:x val="-4.2575081743318859E-3"/>
                  <c:y val="-3.060244036389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F9-41E4-8089-DDD502838C77}"/>
                </c:ext>
              </c:extLst>
            </c:dLbl>
            <c:dLbl>
              <c:idx val="3"/>
              <c:layout>
                <c:manualLayout>
                  <c:x val="4.4703835830484838E-2"/>
                  <c:y val="-1.5301220181948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F9-41E4-8089-DDD502838C77}"/>
                </c:ext>
              </c:extLst>
            </c:dLbl>
            <c:dLbl>
              <c:idx val="4"/>
              <c:layout>
                <c:manualLayout>
                  <c:x val="1.0643770435829713E-2"/>
                  <c:y val="1.0200813454631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F9-41E4-8089-DDD502838C77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N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'2022 (2)'!$U$3:$U$7</c:f>
              <c:strCache>
                <c:ptCount val="5"/>
                <c:pt idx="0">
                  <c:v>Health and Wellbeing</c:v>
                </c:pt>
                <c:pt idx="1">
                  <c:v>Education and Skill Development</c:v>
                </c:pt>
                <c:pt idx="2">
                  <c:v>Employment and Entrepreneurship</c:v>
                </c:pt>
                <c:pt idx="3">
                  <c:v>Governance and Youth Participation</c:v>
                </c:pt>
                <c:pt idx="4">
                  <c:v>Practical Evidence-Building on DD</c:v>
                </c:pt>
              </c:strCache>
            </c:strRef>
          </c:cat>
          <c:val>
            <c:numRef>
              <c:f>'2022 (2)'!$V$3:$V$7</c:f>
              <c:numCache>
                <c:formatCode>0.0</c:formatCode>
                <c:ptCount val="5"/>
                <c:pt idx="0">
                  <c:v>44.094666573561625</c:v>
                </c:pt>
                <c:pt idx="1">
                  <c:v>53.992671061682906</c:v>
                </c:pt>
                <c:pt idx="2">
                  <c:v>38.28050879880066</c:v>
                </c:pt>
                <c:pt idx="3">
                  <c:v>45.754635690445461</c:v>
                </c:pt>
                <c:pt idx="4">
                  <c:v>19.780701754385966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F9-41E4-8089-DDD502838C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08302048"/>
        <c:axId val="1908302464"/>
      </c:radarChart>
      <c:catAx>
        <c:axId val="190830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1908302464"/>
        <c:crosses val="autoZero"/>
        <c:auto val="1"/>
        <c:lblAlgn val="ctr"/>
        <c:lblOffset val="100"/>
        <c:noMultiLvlLbl val="0"/>
      </c:catAx>
      <c:valAx>
        <c:axId val="1908302464"/>
        <c:scaling>
          <c:orientation val="minMax"/>
        </c:scaling>
        <c:delete val="1"/>
        <c:axPos val="l"/>
        <c:majorGridlines>
          <c:spPr>
            <a:ln w="19050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1908302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NG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531681140797639"/>
          <c:y val="0.12800233735174432"/>
          <c:w val="0.6479292167475621"/>
          <c:h val="0.82992533125033252"/>
        </c:manualLayout>
      </c:layout>
      <c:radarChart>
        <c:radarStyle val="filled"/>
        <c:varyColors val="0"/>
        <c:ser>
          <c:idx val="0"/>
          <c:order val="0"/>
          <c:spPr>
            <a:solidFill>
              <a:schemeClr val="accent3">
                <a:lumMod val="75000"/>
                <a:alpha val="52000"/>
              </a:schemeClr>
            </a:solidFill>
            <a:ln w="25400">
              <a:solidFill>
                <a:schemeClr val="accent1"/>
              </a:solidFill>
              <a:prstDash val="sysDot"/>
            </a:ln>
            <a:effectLst/>
          </c:spPr>
          <c:dLbls>
            <c:dLbl>
              <c:idx val="3"/>
              <c:layout>
                <c:manualLayout>
                  <c:x val="4.0446327656152914E-2"/>
                  <c:y val="-9.350637647381959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2C4-4C9C-B278-F1801A44857A}"/>
                </c:ext>
              </c:extLst>
            </c:dLbl>
            <c:dLbl>
              <c:idx val="4"/>
              <c:layout>
                <c:manualLayout>
                  <c:x val="3.6188819481821011E-2"/>
                  <c:y val="0.114759151364609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C4-4C9C-B278-F1801A44857A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N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'2022 (2)'!$U$15:$U$19</c:f>
              <c:strCache>
                <c:ptCount val="5"/>
                <c:pt idx="0">
                  <c:v>Health and Wellbeing</c:v>
                </c:pt>
                <c:pt idx="1">
                  <c:v>Education and Skill Development</c:v>
                </c:pt>
                <c:pt idx="2">
                  <c:v>Employment and Entrepreneurship</c:v>
                </c:pt>
                <c:pt idx="3">
                  <c:v>Governance and Youth Participation</c:v>
                </c:pt>
                <c:pt idx="4">
                  <c:v>Practical Evidence-Building on DD</c:v>
                </c:pt>
              </c:strCache>
            </c:strRef>
          </c:cat>
          <c:val>
            <c:numRef>
              <c:f>'2022 (2)'!$V$15:$V$19</c:f>
              <c:numCache>
                <c:formatCode>0.0</c:formatCode>
                <c:ptCount val="5"/>
                <c:pt idx="0">
                  <c:v>51.161676088893984</c:v>
                </c:pt>
                <c:pt idx="1">
                  <c:v>50.320455224246672</c:v>
                </c:pt>
                <c:pt idx="2">
                  <c:v>50.367426887803958</c:v>
                </c:pt>
                <c:pt idx="3">
                  <c:v>51.35678058244423</c:v>
                </c:pt>
                <c:pt idx="4">
                  <c:v>52.123971973263764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C4-4C9C-B278-F1801A4485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08302048"/>
        <c:axId val="1908302464"/>
      </c:radarChart>
      <c:catAx>
        <c:axId val="190830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1908302464"/>
        <c:crosses val="autoZero"/>
        <c:auto val="1"/>
        <c:lblAlgn val="ctr"/>
        <c:lblOffset val="100"/>
        <c:noMultiLvlLbl val="0"/>
      </c:catAx>
      <c:valAx>
        <c:axId val="1908302464"/>
        <c:scaling>
          <c:orientation val="minMax"/>
        </c:scaling>
        <c:delete val="1"/>
        <c:axPos val="l"/>
        <c:majorGridlines>
          <c:spPr>
            <a:ln w="19050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1908302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20000"/>
        <a:lumOff val="80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N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8"/>
              <c:spPr>
                <a:solidFill>
                  <a:schemeClr val="bg2">
                    <a:lumMod val="9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N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6B8-4422-A2D8-CEAAEF0AF341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N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'2022 (2)'!$A$15:$A$23</c:f>
              <c:strCache>
                <c:ptCount val="9"/>
                <c:pt idx="0">
                  <c:v>Reproductive health</c:v>
                </c:pt>
                <c:pt idx="1">
                  <c:v>Family Planning</c:v>
                </c:pt>
                <c:pt idx="2">
                  <c:v>Child health</c:v>
                </c:pt>
                <c:pt idx="3">
                  <c:v>Health Quality</c:v>
                </c:pt>
                <c:pt idx="4">
                  <c:v>Housing</c:v>
                </c:pt>
                <c:pt idx="5">
                  <c:v>Nutrition</c:v>
                </c:pt>
                <c:pt idx="6">
                  <c:v>Water and Sanitation</c:v>
                </c:pt>
                <c:pt idx="8">
                  <c:v>Health and Wellbeing</c:v>
                </c:pt>
              </c:strCache>
            </c:strRef>
          </c:cat>
          <c:val>
            <c:numRef>
              <c:f>'2022 (2)'!$B$15:$B$23</c:f>
              <c:numCache>
                <c:formatCode>0.0</c:formatCode>
                <c:ptCount val="9"/>
                <c:pt idx="0">
                  <c:v>47.323821469093453</c:v>
                </c:pt>
                <c:pt idx="1">
                  <c:v>49.086259012532416</c:v>
                </c:pt>
                <c:pt idx="2">
                  <c:v>49.9508998222706</c:v>
                </c:pt>
                <c:pt idx="3">
                  <c:v>51.341511515985403</c:v>
                </c:pt>
                <c:pt idx="4">
                  <c:v>51.341511515985403</c:v>
                </c:pt>
                <c:pt idx="5">
                  <c:v>51.714115027647459</c:v>
                </c:pt>
                <c:pt idx="6">
                  <c:v>58.849454424665005</c:v>
                </c:pt>
                <c:pt idx="8">
                  <c:v>51.161676088893984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B8-4422-A2D8-CEAAEF0AF3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62334240"/>
        <c:axId val="2062341312"/>
      </c:barChart>
      <c:catAx>
        <c:axId val="206233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41312"/>
        <c:crosses val="autoZero"/>
        <c:auto val="1"/>
        <c:lblAlgn val="ctr"/>
        <c:lblOffset val="100"/>
        <c:noMultiLvlLbl val="0"/>
      </c:catAx>
      <c:valAx>
        <c:axId val="2062341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3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N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'2022 (2)'!$F$2</c:f>
              <c:strCache>
                <c:ptCount val="1"/>
                <c:pt idx="0">
                  <c:v>Outcome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ACE-4F21-8AF4-D7CFF22ACF49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ACE-4F21-8AF4-D7CFF22ACF49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ACE-4F21-8AF4-D7CFF22ACF49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ACE-4F21-8AF4-D7CFF22ACF49}"/>
              </c:ext>
            </c:extLst>
          </c:dPt>
          <c:dLbls>
            <c:dLbl>
              <c:idx val="4"/>
              <c:spPr>
                <a:solidFill>
                  <a:schemeClr val="bg2">
                    <a:lumMod val="9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N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ACE-4F21-8AF4-D7CFF22ACF49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N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'2022 (2)'!$E$3:$E$7</c:f>
              <c:strCache>
                <c:ptCount val="5"/>
                <c:pt idx="0">
                  <c:v>Skill Development</c:v>
                </c:pt>
                <c:pt idx="1">
                  <c:v>Access</c:v>
                </c:pt>
                <c:pt idx="2">
                  <c:v>Quality</c:v>
                </c:pt>
                <c:pt idx="4">
                  <c:v>Education and Skills Development</c:v>
                </c:pt>
              </c:strCache>
            </c:strRef>
          </c:cat>
          <c:val>
            <c:numRef>
              <c:f>'2022 (2)'!$F$3:$F$7</c:f>
              <c:numCache>
                <c:formatCode>0.0</c:formatCode>
                <c:ptCount val="5"/>
                <c:pt idx="0">
                  <c:v>38.500900232461866</c:v>
                </c:pt>
                <c:pt idx="1">
                  <c:v>52.442092244539985</c:v>
                </c:pt>
                <c:pt idx="2">
                  <c:v>72.585599525189807</c:v>
                </c:pt>
                <c:pt idx="4">
                  <c:v>53.992671061682906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CE-4F21-8AF4-D7CFF22ACF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62334240"/>
        <c:axId val="2062341312"/>
      </c:barChart>
      <c:catAx>
        <c:axId val="206233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41312"/>
        <c:crosses val="autoZero"/>
        <c:auto val="1"/>
        <c:lblAlgn val="ctr"/>
        <c:lblOffset val="100"/>
        <c:noMultiLvlLbl val="0"/>
      </c:catAx>
      <c:valAx>
        <c:axId val="2062341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3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NG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4"/>
              <c:spPr>
                <a:solidFill>
                  <a:schemeClr val="bg2">
                    <a:lumMod val="9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N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8762918981128"/>
                      <c:h val="7.519379018119214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2E4-4094-826D-F42415F71D7D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N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'2022 (2)'!$E$15:$E$19</c:f>
              <c:strCache>
                <c:ptCount val="5"/>
                <c:pt idx="0">
                  <c:v>Skill Development</c:v>
                </c:pt>
                <c:pt idx="1">
                  <c:v>Access</c:v>
                </c:pt>
                <c:pt idx="2">
                  <c:v>Quality</c:v>
                </c:pt>
                <c:pt idx="4">
                  <c:v>Education and Skills Development</c:v>
                </c:pt>
              </c:strCache>
            </c:strRef>
          </c:cat>
          <c:val>
            <c:numRef>
              <c:f>'2022 (2)'!$F$15:$F$19</c:f>
              <c:numCache>
                <c:formatCode>0.0</c:formatCode>
                <c:ptCount val="5"/>
                <c:pt idx="0">
                  <c:v>46.435533172517765</c:v>
                </c:pt>
                <c:pt idx="1">
                  <c:v>50.90497297695363</c:v>
                </c:pt>
                <c:pt idx="2">
                  <c:v>53.03634177056162</c:v>
                </c:pt>
                <c:pt idx="4">
                  <c:v>50.320455224246672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E4-4094-826D-F42415F71D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62334240"/>
        <c:axId val="2062341312"/>
      </c:barChart>
      <c:catAx>
        <c:axId val="206233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41312"/>
        <c:crosses val="autoZero"/>
        <c:auto val="1"/>
        <c:lblAlgn val="ctr"/>
        <c:lblOffset val="100"/>
        <c:noMultiLvlLbl val="0"/>
      </c:catAx>
      <c:valAx>
        <c:axId val="2062341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3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NG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'2022 (2)'!$J$2</c:f>
              <c:strCache>
                <c:ptCount val="1"/>
                <c:pt idx="0">
                  <c:v>Outcome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43D-4F73-8678-B0D3FE884297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43D-4F73-8678-B0D3FE884297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43D-4F73-8678-B0D3FE884297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43D-4F73-8678-B0D3FE884297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43D-4F73-8678-B0D3FE884297}"/>
              </c:ext>
            </c:extLst>
          </c:dPt>
          <c:dLbls>
            <c:dLbl>
              <c:idx val="5"/>
              <c:spPr>
                <a:solidFill>
                  <a:schemeClr val="bg2">
                    <a:lumMod val="9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N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F43D-4F73-8678-B0D3FE884297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N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'2022 (2)'!$I$3:$I$8</c:f>
              <c:strCache>
                <c:ptCount val="6"/>
                <c:pt idx="0">
                  <c:v>Economic Dependency</c:v>
                </c:pt>
                <c:pt idx="1">
                  <c:v>Poverty Reduction</c:v>
                </c:pt>
                <c:pt idx="2">
                  <c:v>Entrepreneurship</c:v>
                </c:pt>
                <c:pt idx="3">
                  <c:v>Total Employment</c:v>
                </c:pt>
                <c:pt idx="5">
                  <c:v>Employment and Entrepreneurship</c:v>
                </c:pt>
              </c:strCache>
            </c:strRef>
          </c:cat>
          <c:val>
            <c:numRef>
              <c:f>'2022 (2)'!$J$3:$J$8</c:f>
              <c:numCache>
                <c:formatCode>0.0</c:formatCode>
                <c:ptCount val="6"/>
                <c:pt idx="0">
                  <c:v>30.069281675564746</c:v>
                </c:pt>
                <c:pt idx="1">
                  <c:v>41.949999999999996</c:v>
                </c:pt>
                <c:pt idx="2">
                  <c:v>46.598263877159759</c:v>
                </c:pt>
                <c:pt idx="3">
                  <c:v>56.273475843488221</c:v>
                </c:pt>
                <c:pt idx="5">
                  <c:v>38.28050879880066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3D-4F73-8678-B0D3FE8842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62334240"/>
        <c:axId val="2062341312"/>
      </c:barChart>
      <c:catAx>
        <c:axId val="206233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41312"/>
        <c:crosses val="autoZero"/>
        <c:auto val="1"/>
        <c:lblAlgn val="ctr"/>
        <c:lblOffset val="100"/>
        <c:noMultiLvlLbl val="0"/>
      </c:catAx>
      <c:valAx>
        <c:axId val="2062341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3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NG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4"/>
              <c:spPr>
                <a:solidFill>
                  <a:schemeClr val="bg2">
                    <a:lumMod val="9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N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721-416B-9CC7-A0D39BC03BC1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N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'2022 (2)'!$I$15:$I$19</c:f>
              <c:strCache>
                <c:ptCount val="5"/>
                <c:pt idx="0">
                  <c:v>Total Employment</c:v>
                </c:pt>
                <c:pt idx="1">
                  <c:v>Poverty Reduction</c:v>
                </c:pt>
                <c:pt idx="2">
                  <c:v>Entrepreneurship</c:v>
                </c:pt>
                <c:pt idx="4">
                  <c:v>Employment and Entrepreneurship</c:v>
                </c:pt>
              </c:strCache>
            </c:strRef>
          </c:cat>
          <c:val>
            <c:numRef>
              <c:f>'2022 (2)'!$J$15:$J$19</c:f>
              <c:numCache>
                <c:formatCode>0.0</c:formatCode>
                <c:ptCount val="5"/>
                <c:pt idx="0">
                  <c:v>48.614129022534605</c:v>
                </c:pt>
                <c:pt idx="1">
                  <c:v>49.820225219148071</c:v>
                </c:pt>
                <c:pt idx="2">
                  <c:v>52.923850331827929</c:v>
                </c:pt>
                <c:pt idx="4">
                  <c:v>50.367426887803958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21-416B-9CC7-A0D39BC03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62334240"/>
        <c:axId val="2062341312"/>
      </c:barChart>
      <c:catAx>
        <c:axId val="206233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41312"/>
        <c:crosses val="autoZero"/>
        <c:auto val="1"/>
        <c:lblAlgn val="ctr"/>
        <c:lblOffset val="100"/>
        <c:noMultiLvlLbl val="0"/>
      </c:catAx>
      <c:valAx>
        <c:axId val="2062341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3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NG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'2022 (2)'!$N$2</c:f>
              <c:strCache>
                <c:ptCount val="1"/>
                <c:pt idx="0">
                  <c:v>Outcome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72C-4D8E-A953-F3F3088BA65D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72C-4D8E-A953-F3F3088BA65D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72C-4D8E-A953-F3F3088BA65D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72C-4D8E-A953-F3F3088BA65D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72C-4D8E-A953-F3F3088BA65D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72C-4D8E-A953-F3F3088BA65D}"/>
              </c:ext>
            </c:extLst>
          </c:dPt>
          <c:dLbls>
            <c:dLbl>
              <c:idx val="6"/>
              <c:spPr>
                <a:solidFill>
                  <a:schemeClr val="bg2">
                    <a:lumMod val="9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N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72C-4D8E-A953-F3F3088BA65D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N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'2022 (2)'!$M$3:$M$9</c:f>
              <c:strCache>
                <c:ptCount val="7"/>
                <c:pt idx="0">
                  <c:v>Social Protection</c:v>
                </c:pt>
                <c:pt idx="1">
                  <c:v>Security</c:v>
                </c:pt>
                <c:pt idx="2">
                  <c:v>Control of Corruption</c:v>
                </c:pt>
                <c:pt idx="3">
                  <c:v>Public Accountability Mechanism</c:v>
                </c:pt>
                <c:pt idx="4">
                  <c:v>Youth Participation</c:v>
                </c:pt>
                <c:pt idx="6">
                  <c:v>Governance and Youth Participation</c:v>
                </c:pt>
              </c:strCache>
            </c:strRef>
          </c:cat>
          <c:val>
            <c:numRef>
              <c:f>'2022 (2)'!$N$3:$N$9</c:f>
              <c:numCache>
                <c:formatCode>0.0</c:formatCode>
                <c:ptCount val="7"/>
                <c:pt idx="0">
                  <c:v>38.57245551615523</c:v>
                </c:pt>
                <c:pt idx="1">
                  <c:v>39.702199155479747</c:v>
                </c:pt>
                <c:pt idx="2">
                  <c:v>42.426837524177955</c:v>
                </c:pt>
                <c:pt idx="3">
                  <c:v>55.61075255166579</c:v>
                </c:pt>
                <c:pt idx="4">
                  <c:v>66.666666666666657</c:v>
                </c:pt>
                <c:pt idx="6">
                  <c:v>45.754635690445461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2C-4D8E-A953-F3F3088BA6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62334240"/>
        <c:axId val="2062341312"/>
      </c:barChart>
      <c:catAx>
        <c:axId val="206233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41312"/>
        <c:crosses val="autoZero"/>
        <c:auto val="1"/>
        <c:lblAlgn val="ctr"/>
        <c:lblOffset val="100"/>
        <c:noMultiLvlLbl val="0"/>
      </c:catAx>
      <c:valAx>
        <c:axId val="2062341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3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NG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5"/>
              <c:spPr>
                <a:solidFill>
                  <a:schemeClr val="bg2">
                    <a:lumMod val="9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N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17E-4854-B797-C378F16D634B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N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'2022 (2)'!$M$15:$M$20</c:f>
              <c:strCache>
                <c:ptCount val="6"/>
                <c:pt idx="0">
                  <c:v>Security</c:v>
                </c:pt>
                <c:pt idx="1">
                  <c:v>Social Protection</c:v>
                </c:pt>
                <c:pt idx="2">
                  <c:v>Control of Corruption</c:v>
                </c:pt>
                <c:pt idx="3">
                  <c:v>Youth Participation</c:v>
                </c:pt>
                <c:pt idx="5">
                  <c:v>Governance and Youth Participation</c:v>
                </c:pt>
              </c:strCache>
            </c:strRef>
          </c:cat>
          <c:val>
            <c:numRef>
              <c:f>'2022 (2)'!$N$15:$N$20</c:f>
              <c:numCache>
                <c:formatCode>0.0</c:formatCode>
                <c:ptCount val="6"/>
                <c:pt idx="0">
                  <c:v>49.86215499488744</c:v>
                </c:pt>
                <c:pt idx="1">
                  <c:v>49.996532437044458</c:v>
                </c:pt>
                <c:pt idx="2">
                  <c:v>51.662303566000531</c:v>
                </c:pt>
                <c:pt idx="3">
                  <c:v>55.860930779244555</c:v>
                </c:pt>
                <c:pt idx="5">
                  <c:v>51.35678058244423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7E-4854-B797-C378F16D63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62334240"/>
        <c:axId val="2062341312"/>
      </c:barChart>
      <c:catAx>
        <c:axId val="206233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41312"/>
        <c:crosses val="autoZero"/>
        <c:auto val="1"/>
        <c:lblAlgn val="ctr"/>
        <c:lblOffset val="100"/>
        <c:noMultiLvlLbl val="0"/>
      </c:catAx>
      <c:valAx>
        <c:axId val="2062341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3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NG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'2022 (2)'!$R$2</c:f>
              <c:strCache>
                <c:ptCount val="1"/>
                <c:pt idx="0">
                  <c:v>Outcome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FB-4DA2-94CD-EE7EEAC1184A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4FB-4DA2-94CD-EE7EEAC1184A}"/>
              </c:ext>
            </c:extLst>
          </c:dPt>
          <c:dLbls>
            <c:dLbl>
              <c:idx val="6"/>
              <c:spPr>
                <a:solidFill>
                  <a:schemeClr val="bg2">
                    <a:lumMod val="9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N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4FB-4DA2-94CD-EE7EEAC1184A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N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'2022 (2)'!$Q$3:$Q$9</c:f>
              <c:strCache>
                <c:ptCount val="7"/>
                <c:pt idx="0">
                  <c:v>Monitoring Index and Observatory</c:v>
                </c:pt>
                <c:pt idx="1">
                  <c:v>Development Plans and Budgets Integration</c:v>
                </c:pt>
                <c:pt idx="2">
                  <c:v>Roadmap</c:v>
                </c:pt>
                <c:pt idx="3">
                  <c:v>Data and Profile Estimation</c:v>
                </c:pt>
                <c:pt idx="4">
                  <c:v>Adovacy</c:v>
                </c:pt>
                <c:pt idx="6">
                  <c:v>Practical Evidence-Building</c:v>
                </c:pt>
              </c:strCache>
            </c:strRef>
          </c:cat>
          <c:val>
            <c:numRef>
              <c:f>'2022 (2)'!$R$3:$R$9</c:f>
              <c:numCache>
                <c:formatCode>0.0</c:formatCode>
                <c:ptCount val="7"/>
                <c:pt idx="0">
                  <c:v>2.6315789473684208</c:v>
                </c:pt>
                <c:pt idx="1">
                  <c:v>3.9473684210526314</c:v>
                </c:pt>
                <c:pt idx="2">
                  <c:v>18.421052631578945</c:v>
                </c:pt>
                <c:pt idx="3">
                  <c:v>30.921052631578949</c:v>
                </c:pt>
                <c:pt idx="4">
                  <c:v>66.666666666666657</c:v>
                </c:pt>
                <c:pt idx="6">
                  <c:v>19.780701754385966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FB-4DA2-94CD-EE7EEAC118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62334240"/>
        <c:axId val="2062341312"/>
      </c:barChart>
      <c:catAx>
        <c:axId val="206233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41312"/>
        <c:crosses val="autoZero"/>
        <c:auto val="1"/>
        <c:lblAlgn val="ctr"/>
        <c:lblOffset val="100"/>
        <c:noMultiLvlLbl val="0"/>
      </c:catAx>
      <c:valAx>
        <c:axId val="2062341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NG"/>
          </a:p>
        </c:txPr>
        <c:crossAx val="206233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N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1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5400" cap="rnd" cmpd="sng" algn="ctr">
        <a:solidFill>
          <a:schemeClr val="phClr"/>
        </a:solidFill>
        <a:prstDash val="sysDot"/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1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5400" cap="rnd" cmpd="sng" algn="ctr">
        <a:solidFill>
          <a:schemeClr val="phClr"/>
        </a:solidFill>
        <a:prstDash val="sysDot"/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266A4B-52F3-493F-8DF1-A5ECDE44A12D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x-none"/>
        </a:p>
      </dgm:t>
    </dgm:pt>
    <dgm:pt modelId="{6BA7453C-378E-4B61-93B0-A8A90526155F}">
      <dgm:prSet phldrT="[Text]" phldr="0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GB" sz="2000" dirty="0"/>
            <a:t>Demographic Dividend Roadmap</a:t>
          </a:r>
          <a:endParaRPr lang="x-none" sz="2000" dirty="0"/>
        </a:p>
      </dgm:t>
    </dgm:pt>
    <dgm:pt modelId="{5FF1DFAD-1358-49D8-ABCC-BC5B5759BF8E}" type="parTrans" cxnId="{31F90FBA-1290-4946-8C49-8D68FEC7A919}">
      <dgm:prSet/>
      <dgm:spPr/>
      <dgm:t>
        <a:bodyPr/>
        <a:lstStyle/>
        <a:p>
          <a:endParaRPr lang="x-none" sz="2000"/>
        </a:p>
      </dgm:t>
    </dgm:pt>
    <dgm:pt modelId="{FF4EA9EE-812E-4506-842E-07369AA3ABCB}" type="sibTrans" cxnId="{31F90FBA-1290-4946-8C49-8D68FEC7A919}">
      <dgm:prSet/>
      <dgm:spPr/>
      <dgm:t>
        <a:bodyPr/>
        <a:lstStyle/>
        <a:p>
          <a:endParaRPr lang="x-none" sz="2000"/>
        </a:p>
      </dgm:t>
    </dgm:pt>
    <dgm:pt modelId="{08FE6DC9-C2C8-4C14-9E62-9D78139749F3}">
      <dgm:prSet phldrT="[Text]" phldr="0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GB" sz="2000" dirty="0"/>
            <a:t>Estimation of Demographic Dividend Profiles</a:t>
          </a:r>
          <a:endParaRPr lang="x-none" sz="2000" dirty="0"/>
        </a:p>
      </dgm:t>
    </dgm:pt>
    <dgm:pt modelId="{FB8A72CE-D2A1-4A54-8863-CC48BA188521}" type="parTrans" cxnId="{29EE1411-22AF-4C39-8217-512C525E3975}">
      <dgm:prSet/>
      <dgm:spPr/>
      <dgm:t>
        <a:bodyPr/>
        <a:lstStyle/>
        <a:p>
          <a:endParaRPr lang="x-none" sz="2000"/>
        </a:p>
      </dgm:t>
    </dgm:pt>
    <dgm:pt modelId="{83FA6725-FF32-416C-A049-192A19B496A6}" type="sibTrans" cxnId="{29EE1411-22AF-4C39-8217-512C525E3975}">
      <dgm:prSet/>
      <dgm:spPr/>
      <dgm:t>
        <a:bodyPr/>
        <a:lstStyle/>
        <a:p>
          <a:endParaRPr lang="x-none" sz="2000"/>
        </a:p>
      </dgm:t>
    </dgm:pt>
    <dgm:pt modelId="{A66BCDC1-5272-4576-9A50-253772D74A4C}">
      <dgm:prSet phldrT="[Text]" phldr="0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GB" sz="2000" dirty="0"/>
            <a:t>Demographic Dividend Monitoring Index</a:t>
          </a:r>
          <a:endParaRPr lang="x-none" sz="2000" dirty="0"/>
        </a:p>
      </dgm:t>
    </dgm:pt>
    <dgm:pt modelId="{86E7876D-A706-46DB-9841-3A0C5FBFBA36}" type="parTrans" cxnId="{151E520E-391C-4A9E-952B-77EF83DDE7E2}">
      <dgm:prSet/>
      <dgm:spPr/>
      <dgm:t>
        <a:bodyPr/>
        <a:lstStyle/>
        <a:p>
          <a:endParaRPr lang="x-none" sz="2000"/>
        </a:p>
      </dgm:t>
    </dgm:pt>
    <dgm:pt modelId="{36DDD2F7-5901-4C75-A808-B29CC81A3154}" type="sibTrans" cxnId="{151E520E-391C-4A9E-952B-77EF83DDE7E2}">
      <dgm:prSet/>
      <dgm:spPr/>
      <dgm:t>
        <a:bodyPr/>
        <a:lstStyle/>
        <a:p>
          <a:endParaRPr lang="x-none" sz="2000"/>
        </a:p>
      </dgm:t>
    </dgm:pt>
    <dgm:pt modelId="{33AF60C3-B556-424A-A71E-F280D06CB84C}">
      <dgm:prSet phldrT="[Text]" phldr="0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GB" sz="2000" dirty="0"/>
            <a:t>Integration with Budgeting and Development Plans</a:t>
          </a:r>
          <a:endParaRPr lang="x-none" sz="2000" dirty="0"/>
        </a:p>
      </dgm:t>
    </dgm:pt>
    <dgm:pt modelId="{D1A0EC2A-36E0-43CF-9046-9F172FEB3830}" type="parTrans" cxnId="{1EF692AD-D091-4131-A990-3998C2B13FB6}">
      <dgm:prSet/>
      <dgm:spPr/>
      <dgm:t>
        <a:bodyPr/>
        <a:lstStyle/>
        <a:p>
          <a:endParaRPr lang="x-none" sz="2000"/>
        </a:p>
      </dgm:t>
    </dgm:pt>
    <dgm:pt modelId="{F07A5FFB-FE8B-47D6-80A0-7F98942F7C87}" type="sibTrans" cxnId="{1EF692AD-D091-4131-A990-3998C2B13FB6}">
      <dgm:prSet/>
      <dgm:spPr/>
      <dgm:t>
        <a:bodyPr/>
        <a:lstStyle/>
        <a:p>
          <a:endParaRPr lang="x-none" sz="2000"/>
        </a:p>
      </dgm:t>
    </dgm:pt>
    <dgm:pt modelId="{DE0C1539-172D-4F7D-A6A5-5B951D4FF0E9}" type="pres">
      <dgm:prSet presAssocID="{0A266A4B-52F3-493F-8DF1-A5ECDE44A12D}" presName="arrowDiagram" presStyleCnt="0">
        <dgm:presLayoutVars>
          <dgm:chMax val="5"/>
          <dgm:dir/>
          <dgm:resizeHandles val="exact"/>
        </dgm:presLayoutVars>
      </dgm:prSet>
      <dgm:spPr/>
    </dgm:pt>
    <dgm:pt modelId="{4289289C-2DD2-4AD8-972D-36A60A50B55C}" type="pres">
      <dgm:prSet presAssocID="{0A266A4B-52F3-493F-8DF1-A5ECDE44A12D}" presName="arrow" presStyleLbl="bgShp" presStyleIdx="0" presStyleCnt="1" custScaleX="132616" custLinFactNeighborX="-1356" custLinFactNeighborY="-2052"/>
      <dgm:spPr>
        <a:solidFill>
          <a:schemeClr val="bg2">
            <a:lumMod val="50000"/>
          </a:schemeClr>
        </a:solidFill>
      </dgm:spPr>
    </dgm:pt>
    <dgm:pt modelId="{18AB11B5-5434-442A-A7CE-0B13F7788CB2}" type="pres">
      <dgm:prSet presAssocID="{0A266A4B-52F3-493F-8DF1-A5ECDE44A12D}" presName="arrowDiagram4" presStyleCnt="0"/>
      <dgm:spPr/>
    </dgm:pt>
    <dgm:pt modelId="{FA56A285-87DD-480D-804C-50F6BC3C372B}" type="pres">
      <dgm:prSet presAssocID="{6BA7453C-378E-4B61-93B0-A8A90526155F}" presName="bullet4a" presStyleLbl="node1" presStyleIdx="0" presStyleCnt="4" custLinFactX="-100000" custLinFactY="-88626" custLinFactNeighborX="-171150" custLinFactNeighborY="-100000"/>
      <dgm:spPr/>
    </dgm:pt>
    <dgm:pt modelId="{DCE9BE30-AB62-416A-9376-CD682E7D26C9}" type="pres">
      <dgm:prSet presAssocID="{6BA7453C-378E-4B61-93B0-A8A90526155F}" presName="textBox4a" presStyleLbl="revTx" presStyleIdx="0" presStyleCnt="4" custScaleX="122869" custScaleY="89062" custLinFactNeighborX="-27750" custLinFactNeighborY="-7291">
        <dgm:presLayoutVars>
          <dgm:bulletEnabled val="1"/>
        </dgm:presLayoutVars>
      </dgm:prSet>
      <dgm:spPr/>
    </dgm:pt>
    <dgm:pt modelId="{66F10655-3EC7-4B94-BD9E-21FAF62B1ECA}" type="pres">
      <dgm:prSet presAssocID="{08FE6DC9-C2C8-4C14-9E62-9D78139749F3}" presName="bullet4b" presStyleLbl="node1" presStyleIdx="1" presStyleCnt="4" custLinFactNeighborX="-3390" custLinFactNeighborY="-71177"/>
      <dgm:spPr/>
    </dgm:pt>
    <dgm:pt modelId="{9DFECC11-93EF-4AC9-8ACC-A86D79DB52C6}" type="pres">
      <dgm:prSet presAssocID="{08FE6DC9-C2C8-4C14-9E62-9D78139749F3}" presName="textBox4b" presStyleLbl="revTx" presStyleIdx="1" presStyleCnt="4" custScaleX="102005" custScaleY="55093" custLinFactNeighborX="-1937" custLinFactNeighborY="-14714">
        <dgm:presLayoutVars>
          <dgm:bulletEnabled val="1"/>
        </dgm:presLayoutVars>
      </dgm:prSet>
      <dgm:spPr/>
    </dgm:pt>
    <dgm:pt modelId="{F0D51974-FC2E-479D-9050-EC43D95C452A}" type="pres">
      <dgm:prSet presAssocID="{33AF60C3-B556-424A-A71E-F280D06CB84C}" presName="bullet4c" presStyleLbl="node1" presStyleIdx="2" presStyleCnt="4"/>
      <dgm:spPr/>
    </dgm:pt>
    <dgm:pt modelId="{AE30112C-E24C-41F1-9B56-5E087017EB0F}" type="pres">
      <dgm:prSet presAssocID="{33AF60C3-B556-424A-A71E-F280D06CB84C}" presName="textBox4c" presStyleLbl="revTx" presStyleIdx="2" presStyleCnt="4" custScaleX="110846" custScaleY="58582" custLinFactNeighborX="14203" custLinFactNeighborY="-7722">
        <dgm:presLayoutVars>
          <dgm:bulletEnabled val="1"/>
        </dgm:presLayoutVars>
      </dgm:prSet>
      <dgm:spPr/>
    </dgm:pt>
    <dgm:pt modelId="{69296D21-8ABA-48C0-85FE-3C59636CF27D}" type="pres">
      <dgm:prSet presAssocID="{A66BCDC1-5272-4576-9A50-253772D74A4C}" presName="bullet4d" presStyleLbl="node1" presStyleIdx="3" presStyleCnt="4" custLinFactX="1204" custLinFactNeighborX="100000" custLinFactNeighborY="-14728"/>
      <dgm:spPr/>
    </dgm:pt>
    <dgm:pt modelId="{EE26109B-89B5-4913-986D-E871F3B17D3F}" type="pres">
      <dgm:prSet presAssocID="{A66BCDC1-5272-4576-9A50-253772D74A4C}" presName="textBox4d" presStyleLbl="revTx" presStyleIdx="3" presStyleCnt="4" custScaleX="112096" custScaleY="39493" custLinFactNeighborX="38736" custLinFactNeighborY="-15430">
        <dgm:presLayoutVars>
          <dgm:bulletEnabled val="1"/>
        </dgm:presLayoutVars>
      </dgm:prSet>
      <dgm:spPr/>
    </dgm:pt>
  </dgm:ptLst>
  <dgm:cxnLst>
    <dgm:cxn modelId="{151E520E-391C-4A9E-952B-77EF83DDE7E2}" srcId="{0A266A4B-52F3-493F-8DF1-A5ECDE44A12D}" destId="{A66BCDC1-5272-4576-9A50-253772D74A4C}" srcOrd="3" destOrd="0" parTransId="{86E7876D-A706-46DB-9841-3A0C5FBFBA36}" sibTransId="{36DDD2F7-5901-4C75-A808-B29CC81A3154}"/>
    <dgm:cxn modelId="{29EE1411-22AF-4C39-8217-512C525E3975}" srcId="{0A266A4B-52F3-493F-8DF1-A5ECDE44A12D}" destId="{08FE6DC9-C2C8-4C14-9E62-9D78139749F3}" srcOrd="1" destOrd="0" parTransId="{FB8A72CE-D2A1-4A54-8863-CC48BA188521}" sibTransId="{83FA6725-FF32-416C-A049-192A19B496A6}"/>
    <dgm:cxn modelId="{9A84082D-3697-4767-9AD6-B4E789AB15DC}" type="presOf" srcId="{33AF60C3-B556-424A-A71E-F280D06CB84C}" destId="{AE30112C-E24C-41F1-9B56-5E087017EB0F}" srcOrd="0" destOrd="0" presId="urn:microsoft.com/office/officeart/2005/8/layout/arrow2"/>
    <dgm:cxn modelId="{01DE1464-A887-4757-BB65-6806CB30155A}" type="presOf" srcId="{08FE6DC9-C2C8-4C14-9E62-9D78139749F3}" destId="{9DFECC11-93EF-4AC9-8ACC-A86D79DB52C6}" srcOrd="0" destOrd="0" presId="urn:microsoft.com/office/officeart/2005/8/layout/arrow2"/>
    <dgm:cxn modelId="{56D507A2-A5F8-4E70-BA38-85E00138172C}" type="presOf" srcId="{0A266A4B-52F3-493F-8DF1-A5ECDE44A12D}" destId="{DE0C1539-172D-4F7D-A6A5-5B951D4FF0E9}" srcOrd="0" destOrd="0" presId="urn:microsoft.com/office/officeart/2005/8/layout/arrow2"/>
    <dgm:cxn modelId="{1EF692AD-D091-4131-A990-3998C2B13FB6}" srcId="{0A266A4B-52F3-493F-8DF1-A5ECDE44A12D}" destId="{33AF60C3-B556-424A-A71E-F280D06CB84C}" srcOrd="2" destOrd="0" parTransId="{D1A0EC2A-36E0-43CF-9046-9F172FEB3830}" sibTransId="{F07A5FFB-FE8B-47D6-80A0-7F98942F7C87}"/>
    <dgm:cxn modelId="{31F90FBA-1290-4946-8C49-8D68FEC7A919}" srcId="{0A266A4B-52F3-493F-8DF1-A5ECDE44A12D}" destId="{6BA7453C-378E-4B61-93B0-A8A90526155F}" srcOrd="0" destOrd="0" parTransId="{5FF1DFAD-1358-49D8-ABCC-BC5B5759BF8E}" sibTransId="{FF4EA9EE-812E-4506-842E-07369AA3ABCB}"/>
    <dgm:cxn modelId="{97D2A5F7-3243-4DBB-9119-87ED749A3C77}" type="presOf" srcId="{A66BCDC1-5272-4576-9A50-253772D74A4C}" destId="{EE26109B-89B5-4913-986D-E871F3B17D3F}" srcOrd="0" destOrd="0" presId="urn:microsoft.com/office/officeart/2005/8/layout/arrow2"/>
    <dgm:cxn modelId="{0E99D5F8-6F21-427A-8C74-1822DE688DF0}" type="presOf" srcId="{6BA7453C-378E-4B61-93B0-A8A90526155F}" destId="{DCE9BE30-AB62-416A-9376-CD682E7D26C9}" srcOrd="0" destOrd="0" presId="urn:microsoft.com/office/officeart/2005/8/layout/arrow2"/>
    <dgm:cxn modelId="{F0A3222B-C063-422D-A122-E15139689D49}" type="presParOf" srcId="{DE0C1539-172D-4F7D-A6A5-5B951D4FF0E9}" destId="{4289289C-2DD2-4AD8-972D-36A60A50B55C}" srcOrd="0" destOrd="0" presId="urn:microsoft.com/office/officeart/2005/8/layout/arrow2"/>
    <dgm:cxn modelId="{F5C4EAC5-3FD0-4E43-A09F-E5A8D31348E6}" type="presParOf" srcId="{DE0C1539-172D-4F7D-A6A5-5B951D4FF0E9}" destId="{18AB11B5-5434-442A-A7CE-0B13F7788CB2}" srcOrd="1" destOrd="0" presId="urn:microsoft.com/office/officeart/2005/8/layout/arrow2"/>
    <dgm:cxn modelId="{78D6F490-755D-4B24-9E2A-EAB3F57D1C7D}" type="presParOf" srcId="{18AB11B5-5434-442A-A7CE-0B13F7788CB2}" destId="{FA56A285-87DD-480D-804C-50F6BC3C372B}" srcOrd="0" destOrd="0" presId="urn:microsoft.com/office/officeart/2005/8/layout/arrow2"/>
    <dgm:cxn modelId="{1860158D-2C53-40FE-A3F0-3C2867C7BA4E}" type="presParOf" srcId="{18AB11B5-5434-442A-A7CE-0B13F7788CB2}" destId="{DCE9BE30-AB62-416A-9376-CD682E7D26C9}" srcOrd="1" destOrd="0" presId="urn:microsoft.com/office/officeart/2005/8/layout/arrow2"/>
    <dgm:cxn modelId="{57CF98C7-D14C-4F0C-B6DC-3C3E491D1CDF}" type="presParOf" srcId="{18AB11B5-5434-442A-A7CE-0B13F7788CB2}" destId="{66F10655-3EC7-4B94-BD9E-21FAF62B1ECA}" srcOrd="2" destOrd="0" presId="urn:microsoft.com/office/officeart/2005/8/layout/arrow2"/>
    <dgm:cxn modelId="{53B595DA-8ECB-48E4-A649-FC1073B45DF9}" type="presParOf" srcId="{18AB11B5-5434-442A-A7CE-0B13F7788CB2}" destId="{9DFECC11-93EF-4AC9-8ACC-A86D79DB52C6}" srcOrd="3" destOrd="0" presId="urn:microsoft.com/office/officeart/2005/8/layout/arrow2"/>
    <dgm:cxn modelId="{182BE6E1-3078-4A2F-A687-D162F0761779}" type="presParOf" srcId="{18AB11B5-5434-442A-A7CE-0B13F7788CB2}" destId="{F0D51974-FC2E-479D-9050-EC43D95C452A}" srcOrd="4" destOrd="0" presId="urn:microsoft.com/office/officeart/2005/8/layout/arrow2"/>
    <dgm:cxn modelId="{E8BA6FA2-3AE0-4C0E-AE8D-FED36B97AF8F}" type="presParOf" srcId="{18AB11B5-5434-442A-A7CE-0B13F7788CB2}" destId="{AE30112C-E24C-41F1-9B56-5E087017EB0F}" srcOrd="5" destOrd="0" presId="urn:microsoft.com/office/officeart/2005/8/layout/arrow2"/>
    <dgm:cxn modelId="{AC8F8300-7DA0-4AD2-BD9B-0E69FC416E75}" type="presParOf" srcId="{18AB11B5-5434-442A-A7CE-0B13F7788CB2}" destId="{69296D21-8ABA-48C0-85FE-3C59636CF27D}" srcOrd="6" destOrd="0" presId="urn:microsoft.com/office/officeart/2005/8/layout/arrow2"/>
    <dgm:cxn modelId="{9A63DF86-D945-4BC1-B61C-147493CB2050}" type="presParOf" srcId="{18AB11B5-5434-442A-A7CE-0B13F7788CB2}" destId="{EE26109B-89B5-4913-986D-E871F3B17D3F}" srcOrd="7" destOrd="0" presId="urn:microsoft.com/office/officeart/2005/8/layout/arrow2"/>
  </dgm:cxnLst>
  <dgm:bg>
    <a:solidFill>
      <a:schemeClr val="accent6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52CA15-567F-4A76-9733-D609FBCC9B68}" type="doc">
      <dgm:prSet loTypeId="urn:microsoft.com/office/officeart/2008/layout/VerticalCurvedLis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53A8EE-AF67-42AD-922C-EECB65F56BBF}">
      <dgm:prSet phldrT="[Text]" custT="1"/>
      <dgm:spPr/>
      <dgm:t>
        <a:bodyPr/>
        <a:lstStyle/>
        <a:p>
          <a:r>
            <a:rPr lang="en-GB" sz="2000" dirty="0">
              <a:latin typeface="Bookman Old Style" panose="0205060405050502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To showcase DD programme progress.</a:t>
          </a:r>
          <a:endParaRPr lang="en-US" sz="2000" dirty="0">
            <a:latin typeface="Bookman Old Style" panose="02050604050505020204" pitchFamily="18" charset="0"/>
            <a:ea typeface="Cambria" panose="02040503050406030204" pitchFamily="18" charset="0"/>
          </a:endParaRPr>
        </a:p>
      </dgm:t>
    </dgm:pt>
    <dgm:pt modelId="{54338D96-7B81-4CA6-9BB0-6824A11687FF}" type="parTrans" cxnId="{40F5015B-38B3-4600-9280-3D7B9C4811B8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D2A028E9-9F88-454C-AC5F-1342D2B6EA23}" type="sibTrans" cxnId="{40F5015B-38B3-4600-9280-3D7B9C4811B8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EB91AB26-8521-4B9A-B907-FFA1523A19FF}">
      <dgm:prSet phldrT="[Text]" custT="1"/>
      <dgm:spPr/>
      <dgm:t>
        <a:bodyPr/>
        <a:lstStyle/>
        <a:p>
          <a:r>
            <a:rPr lang="en-GB" sz="2000" dirty="0">
              <a:latin typeface="Bookman Old Style" panose="0205060405050502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To draw attention of policymakers, non-governmental organisations and development practitioners to harness the dividends.</a:t>
          </a:r>
          <a:endParaRPr lang="en-US" sz="2000" dirty="0">
            <a:latin typeface="Bookman Old Style" panose="02050604050505020204" pitchFamily="18" charset="0"/>
            <a:ea typeface="Cambria" panose="02040503050406030204" pitchFamily="18" charset="0"/>
          </a:endParaRPr>
        </a:p>
      </dgm:t>
    </dgm:pt>
    <dgm:pt modelId="{8DE79B0E-9FB3-4FCF-B812-5C5414B71160}" type="parTrans" cxnId="{AFCA84E9-B576-46F0-BF94-5673E8ED5A56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8D0AF439-C59C-493E-A147-EE64A533AD67}" type="sibTrans" cxnId="{AFCA84E9-B576-46F0-BF94-5673E8ED5A56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721B2C42-5D72-4187-87F6-170D277AA5CA}">
      <dgm:prSet phldrT="[Text]" custT="1"/>
      <dgm:spPr/>
      <dgm:t>
        <a:bodyPr/>
        <a:lstStyle/>
        <a:p>
          <a:r>
            <a:rPr lang="en-GB" sz="2000" dirty="0">
              <a:latin typeface="Bookman Old Style" panose="0205060405050502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To create opportunities for exchange of expertise and knowledge </a:t>
          </a:r>
          <a:endParaRPr lang="en-US" sz="2000" dirty="0">
            <a:latin typeface="Bookman Old Style" panose="02050604050505020204" pitchFamily="18" charset="0"/>
            <a:ea typeface="Cambria" panose="02040503050406030204" pitchFamily="18" charset="0"/>
          </a:endParaRPr>
        </a:p>
      </dgm:t>
    </dgm:pt>
    <dgm:pt modelId="{9E96FCD6-C99E-453C-A7C1-14B5AC288B56}" type="parTrans" cxnId="{843B4E2E-CF46-4CDE-A2C8-DC9A422115DB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03EF9480-DBD9-4D2E-8A21-5F0EBD86E507}" type="sibTrans" cxnId="{843B4E2E-CF46-4CDE-A2C8-DC9A422115DB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BC944DE2-EA6C-4112-8D56-2CC2B6FC09A7}">
      <dgm:prSet phldrT="[Text]" custT="1"/>
      <dgm:spPr/>
      <dgm:t>
        <a:bodyPr/>
        <a:lstStyle/>
        <a:p>
          <a:r>
            <a:rPr lang="en-GB" sz="2000" dirty="0">
              <a:latin typeface="Bookman Old Style" panose="0205060405050502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To highlight governments’/development partners’ responsibilities</a:t>
          </a:r>
          <a:endParaRPr lang="en-US" sz="2000" dirty="0">
            <a:latin typeface="Bookman Old Style" panose="02050604050505020204" pitchFamily="18" charset="0"/>
            <a:ea typeface="Cambria" panose="02040503050406030204" pitchFamily="18" charset="0"/>
          </a:endParaRPr>
        </a:p>
      </dgm:t>
    </dgm:pt>
    <dgm:pt modelId="{E7F11CCD-A0F7-4131-8AFB-102B616011F0}" type="parTrans" cxnId="{96AE8E4F-ED54-4AF3-BF34-5A1D5EAA3994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93A31E4E-2AC4-4C7B-9134-7064FB8B06C3}" type="sibTrans" cxnId="{96AE8E4F-ED54-4AF3-BF34-5A1D5EAA3994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A76E7A0C-B34C-4967-87F6-7C0231D03277}">
      <dgm:prSet phldrT="[Text]" custT="1"/>
      <dgm:spPr/>
      <dgm:t>
        <a:bodyPr/>
        <a:lstStyle/>
        <a:p>
          <a:r>
            <a:rPr lang="en-GB" sz="2000" dirty="0">
              <a:latin typeface="Bookman Old Style" panose="0205060405050502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For resource mobilisation, management and utilization</a:t>
          </a:r>
          <a:endParaRPr lang="en-US" sz="2000" dirty="0">
            <a:latin typeface="Bookman Old Style" panose="02050604050505020204" pitchFamily="18" charset="0"/>
            <a:ea typeface="Cambria" panose="02040503050406030204" pitchFamily="18" charset="0"/>
          </a:endParaRPr>
        </a:p>
      </dgm:t>
    </dgm:pt>
    <dgm:pt modelId="{02DA8AAE-F9E8-4CEF-A16F-B647FB5BEF23}" type="parTrans" cxnId="{7181A91F-F5F3-445C-9237-2FD3F7152D39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E58A3F89-68FC-49D1-8AD4-0D9C2BEC7EC7}" type="sibTrans" cxnId="{7181A91F-F5F3-445C-9237-2FD3F7152D39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3E18CA5D-1AF2-4D2D-8BE9-6B3475016C15}">
      <dgm:prSet phldrT="[Text]" custT="1"/>
      <dgm:spPr/>
      <dgm:t>
        <a:bodyPr/>
        <a:lstStyle/>
        <a:p>
          <a:r>
            <a:rPr lang="en-GB" sz="2000">
              <a:latin typeface="Bookman Old Style" panose="0205060405050502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To generate transparency and accountability enhancing</a:t>
          </a:r>
          <a:endParaRPr lang="en-US" sz="2000" dirty="0">
            <a:latin typeface="Bookman Old Style" panose="02050604050505020204" pitchFamily="18" charset="0"/>
            <a:ea typeface="Cambria" panose="02040503050406030204" pitchFamily="18" charset="0"/>
          </a:endParaRPr>
        </a:p>
      </dgm:t>
    </dgm:pt>
    <dgm:pt modelId="{FFE17415-77BB-4580-BFC9-CE01B50B1BF2}" type="parTrans" cxnId="{AD907C1B-0B83-4263-8B3D-311D7E490DB0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DF8D127E-E840-4F7F-B6D0-7438CDB2A32A}" type="sibTrans" cxnId="{AD907C1B-0B83-4263-8B3D-311D7E490DB0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815063D4-C4E6-4D0A-87C4-C0918705A139}">
      <dgm:prSet custT="1"/>
      <dgm:spPr/>
      <dgm:t>
        <a:bodyPr/>
        <a:lstStyle/>
        <a:p>
          <a:r>
            <a:rPr lang="en-GB" sz="2000" dirty="0">
              <a:latin typeface="Bookman Old Style" panose="0205060405050502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To assisting in exposing missteps and offer way out for learning and improvements.</a:t>
          </a:r>
        </a:p>
      </dgm:t>
    </dgm:pt>
    <dgm:pt modelId="{B90DBFF0-F1A6-433B-8BF8-A9CE3A028A60}" type="parTrans" cxnId="{714308F8-F289-4D54-8193-22FB79A9F3F3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DCFD18B3-EAD5-4979-B222-E24A67A7BE61}" type="sibTrans" cxnId="{714308F8-F289-4D54-8193-22FB79A9F3F3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8F36C486-2F0B-45BC-86FD-3727CA693274}">
      <dgm:prSet/>
      <dgm:spPr/>
      <dgm:t>
        <a:bodyPr/>
        <a:lstStyle/>
        <a:p>
          <a:endParaRPr lang="x-none" sz="2000">
            <a:latin typeface="Bookman Old Style" panose="02050604050505020204" pitchFamily="18" charset="0"/>
          </a:endParaRPr>
        </a:p>
      </dgm:t>
    </dgm:pt>
    <dgm:pt modelId="{F87C6F4C-EEDA-4FCE-9A8C-CA820C0E931E}" type="parTrans" cxnId="{60DFA35C-6C13-4C0B-AAA9-F622F671DC11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9347F988-C050-4F45-82ED-49753139883E}" type="sibTrans" cxnId="{60DFA35C-6C13-4C0B-AAA9-F622F671DC11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D1B7CB3C-B154-43F3-953C-9CE5984670D8}">
      <dgm:prSet/>
      <dgm:spPr/>
      <dgm:t>
        <a:bodyPr/>
        <a:lstStyle/>
        <a:p>
          <a:endParaRPr lang="x-none" sz="2000">
            <a:latin typeface="Bookman Old Style" panose="02050604050505020204" pitchFamily="18" charset="0"/>
          </a:endParaRPr>
        </a:p>
      </dgm:t>
    </dgm:pt>
    <dgm:pt modelId="{777E8530-B092-4C4B-A45E-9FBD150832C9}" type="parTrans" cxnId="{408FB563-AFFF-4167-9EAD-CBAFE0EE3D4E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B00F31E9-6192-49E3-9ACA-766CC920B6D3}" type="sibTrans" cxnId="{408FB563-AFFF-4167-9EAD-CBAFE0EE3D4E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39CEDC96-1290-40AD-95D2-AEF7405EB934}">
      <dgm:prSet/>
      <dgm:spPr/>
      <dgm:t>
        <a:bodyPr/>
        <a:lstStyle/>
        <a:p>
          <a:endParaRPr lang="x-none" sz="2000">
            <a:latin typeface="Bookman Old Style" panose="02050604050505020204" pitchFamily="18" charset="0"/>
          </a:endParaRPr>
        </a:p>
      </dgm:t>
    </dgm:pt>
    <dgm:pt modelId="{630EFB14-17C6-40CA-9C02-36E4CA90471C}" type="parTrans" cxnId="{91D746FE-5FE8-4846-BA3C-F455B1526B68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2BC81E68-0E71-4A87-AACA-1F58C1E43A9C}" type="sibTrans" cxnId="{91D746FE-5FE8-4846-BA3C-F455B1526B68}">
      <dgm:prSet/>
      <dgm:spPr/>
      <dgm:t>
        <a:bodyPr/>
        <a:lstStyle/>
        <a:p>
          <a:endParaRPr lang="en-US" sz="2000">
            <a:latin typeface="Bookman Old Style" panose="02050604050505020204" pitchFamily="18" charset="0"/>
          </a:endParaRPr>
        </a:p>
      </dgm:t>
    </dgm:pt>
    <dgm:pt modelId="{8EFAC8E0-D784-4902-9680-B00D66156460}" type="pres">
      <dgm:prSet presAssocID="{E652CA15-567F-4A76-9733-D609FBCC9B68}" presName="Name0" presStyleCnt="0">
        <dgm:presLayoutVars>
          <dgm:chMax val="7"/>
          <dgm:chPref val="7"/>
          <dgm:dir/>
        </dgm:presLayoutVars>
      </dgm:prSet>
      <dgm:spPr/>
    </dgm:pt>
    <dgm:pt modelId="{3A878606-21AD-42A2-8025-FA873C4A7B95}" type="pres">
      <dgm:prSet presAssocID="{E652CA15-567F-4A76-9733-D609FBCC9B68}" presName="Name1" presStyleCnt="0"/>
      <dgm:spPr/>
    </dgm:pt>
    <dgm:pt modelId="{72D5E542-B95B-4DA6-A20A-5B83255B2B25}" type="pres">
      <dgm:prSet presAssocID="{E652CA15-567F-4A76-9733-D609FBCC9B68}" presName="cycle" presStyleCnt="0"/>
      <dgm:spPr/>
    </dgm:pt>
    <dgm:pt modelId="{2767BF68-259F-4ADD-8B60-DFB668D61E86}" type="pres">
      <dgm:prSet presAssocID="{E652CA15-567F-4A76-9733-D609FBCC9B68}" presName="srcNode" presStyleLbl="node1" presStyleIdx="0" presStyleCnt="7"/>
      <dgm:spPr/>
    </dgm:pt>
    <dgm:pt modelId="{0B7A02E2-9A44-46C1-8554-43EEFF766275}" type="pres">
      <dgm:prSet presAssocID="{E652CA15-567F-4A76-9733-D609FBCC9B68}" presName="conn" presStyleLbl="parChTrans1D2" presStyleIdx="0" presStyleCnt="1"/>
      <dgm:spPr/>
    </dgm:pt>
    <dgm:pt modelId="{0CD27B5D-4C00-44BD-B8DE-101F61B9F814}" type="pres">
      <dgm:prSet presAssocID="{E652CA15-567F-4A76-9733-D609FBCC9B68}" presName="extraNode" presStyleLbl="node1" presStyleIdx="0" presStyleCnt="7"/>
      <dgm:spPr/>
    </dgm:pt>
    <dgm:pt modelId="{8498DFA4-2725-4136-89EE-780FAB66CD8F}" type="pres">
      <dgm:prSet presAssocID="{E652CA15-567F-4A76-9733-D609FBCC9B68}" presName="dstNode" presStyleLbl="node1" presStyleIdx="0" presStyleCnt="7"/>
      <dgm:spPr/>
    </dgm:pt>
    <dgm:pt modelId="{62F9C4EC-97B7-40A6-A541-C364546BD084}" type="pres">
      <dgm:prSet presAssocID="{2153A8EE-AF67-42AD-922C-EECB65F56BBF}" presName="text_1" presStyleLbl="node1" presStyleIdx="0" presStyleCnt="7">
        <dgm:presLayoutVars>
          <dgm:bulletEnabled val="1"/>
        </dgm:presLayoutVars>
      </dgm:prSet>
      <dgm:spPr/>
    </dgm:pt>
    <dgm:pt modelId="{407EA8E4-1D00-4CFA-AD0E-4D5E2FCA0E15}" type="pres">
      <dgm:prSet presAssocID="{2153A8EE-AF67-42AD-922C-EECB65F56BBF}" presName="accent_1" presStyleCnt="0"/>
      <dgm:spPr/>
    </dgm:pt>
    <dgm:pt modelId="{A2E144B5-F093-4605-97B4-7C8651A9DC9C}" type="pres">
      <dgm:prSet presAssocID="{2153A8EE-AF67-42AD-922C-EECB65F56BBF}" presName="accentRepeatNode" presStyleLbl="solidFgAcc1" presStyleIdx="0" presStyleCnt="7"/>
      <dgm:spPr/>
    </dgm:pt>
    <dgm:pt modelId="{15E81D3E-4976-4EF8-90D0-02643F91C4AF}" type="pres">
      <dgm:prSet presAssocID="{EB91AB26-8521-4B9A-B907-FFA1523A19FF}" presName="text_2" presStyleLbl="node1" presStyleIdx="1" presStyleCnt="7" custScaleX="101093" custScaleY="139038">
        <dgm:presLayoutVars>
          <dgm:bulletEnabled val="1"/>
        </dgm:presLayoutVars>
      </dgm:prSet>
      <dgm:spPr/>
    </dgm:pt>
    <dgm:pt modelId="{04B6AB17-2640-4DDE-9611-1C2797164957}" type="pres">
      <dgm:prSet presAssocID="{EB91AB26-8521-4B9A-B907-FFA1523A19FF}" presName="accent_2" presStyleCnt="0"/>
      <dgm:spPr/>
    </dgm:pt>
    <dgm:pt modelId="{354870C8-ADB3-44A8-AF09-C5F4DFC3FFB6}" type="pres">
      <dgm:prSet presAssocID="{EB91AB26-8521-4B9A-B907-FFA1523A19FF}" presName="accentRepeatNode" presStyleLbl="solidFgAcc1" presStyleIdx="1" presStyleCnt="7"/>
      <dgm:spPr/>
    </dgm:pt>
    <dgm:pt modelId="{F7E1CA0D-E4D6-4503-B7B2-20D5EF1740EE}" type="pres">
      <dgm:prSet presAssocID="{721B2C42-5D72-4187-87F6-170D277AA5CA}" presName="text_3" presStyleLbl="node1" presStyleIdx="2" presStyleCnt="7">
        <dgm:presLayoutVars>
          <dgm:bulletEnabled val="1"/>
        </dgm:presLayoutVars>
      </dgm:prSet>
      <dgm:spPr/>
    </dgm:pt>
    <dgm:pt modelId="{C43D26E1-9FF0-48D7-B4C5-D87A41798836}" type="pres">
      <dgm:prSet presAssocID="{721B2C42-5D72-4187-87F6-170D277AA5CA}" presName="accent_3" presStyleCnt="0"/>
      <dgm:spPr/>
    </dgm:pt>
    <dgm:pt modelId="{A37CBDF8-CE35-4249-8EAC-E309EF4A51FF}" type="pres">
      <dgm:prSet presAssocID="{721B2C42-5D72-4187-87F6-170D277AA5CA}" presName="accentRepeatNode" presStyleLbl="solidFgAcc1" presStyleIdx="2" presStyleCnt="7"/>
      <dgm:spPr/>
    </dgm:pt>
    <dgm:pt modelId="{D58DC043-4B22-4717-9082-63F31BD72B5E}" type="pres">
      <dgm:prSet presAssocID="{BC944DE2-EA6C-4112-8D56-2CC2B6FC09A7}" presName="text_4" presStyleLbl="node1" presStyleIdx="3" presStyleCnt="7">
        <dgm:presLayoutVars>
          <dgm:bulletEnabled val="1"/>
        </dgm:presLayoutVars>
      </dgm:prSet>
      <dgm:spPr/>
    </dgm:pt>
    <dgm:pt modelId="{2C739A3B-82E6-41DC-9A50-BEED07D748AE}" type="pres">
      <dgm:prSet presAssocID="{BC944DE2-EA6C-4112-8D56-2CC2B6FC09A7}" presName="accent_4" presStyleCnt="0"/>
      <dgm:spPr/>
    </dgm:pt>
    <dgm:pt modelId="{9CA723A2-6B7E-4C8C-AEE8-A0C54C2A5F7B}" type="pres">
      <dgm:prSet presAssocID="{BC944DE2-EA6C-4112-8D56-2CC2B6FC09A7}" presName="accentRepeatNode" presStyleLbl="solidFgAcc1" presStyleIdx="3" presStyleCnt="7"/>
      <dgm:spPr/>
    </dgm:pt>
    <dgm:pt modelId="{F141D14A-C898-4098-BC6B-B712CBB9EAB5}" type="pres">
      <dgm:prSet presAssocID="{A76E7A0C-B34C-4967-87F6-7C0231D03277}" presName="text_5" presStyleLbl="node1" presStyleIdx="4" presStyleCnt="7">
        <dgm:presLayoutVars>
          <dgm:bulletEnabled val="1"/>
        </dgm:presLayoutVars>
      </dgm:prSet>
      <dgm:spPr/>
    </dgm:pt>
    <dgm:pt modelId="{EFA18E06-4F7E-4DE3-9909-E78B4A51B1CC}" type="pres">
      <dgm:prSet presAssocID="{A76E7A0C-B34C-4967-87F6-7C0231D03277}" presName="accent_5" presStyleCnt="0"/>
      <dgm:spPr/>
    </dgm:pt>
    <dgm:pt modelId="{BD85AB27-43B4-4F43-8768-205AF4AC70BA}" type="pres">
      <dgm:prSet presAssocID="{A76E7A0C-B34C-4967-87F6-7C0231D03277}" presName="accentRepeatNode" presStyleLbl="solidFgAcc1" presStyleIdx="4" presStyleCnt="7"/>
      <dgm:spPr/>
    </dgm:pt>
    <dgm:pt modelId="{9D578790-E7C5-40BF-84C3-7F7346E4A8F8}" type="pres">
      <dgm:prSet presAssocID="{3E18CA5D-1AF2-4D2D-8BE9-6B3475016C15}" presName="text_6" presStyleLbl="node1" presStyleIdx="5" presStyleCnt="7">
        <dgm:presLayoutVars>
          <dgm:bulletEnabled val="1"/>
        </dgm:presLayoutVars>
      </dgm:prSet>
      <dgm:spPr/>
    </dgm:pt>
    <dgm:pt modelId="{6C2D0CAC-5834-4B33-B74A-E8F2F87A73B4}" type="pres">
      <dgm:prSet presAssocID="{3E18CA5D-1AF2-4D2D-8BE9-6B3475016C15}" presName="accent_6" presStyleCnt="0"/>
      <dgm:spPr/>
    </dgm:pt>
    <dgm:pt modelId="{33C802B1-8BDD-4B49-A973-9B24FB67F4F4}" type="pres">
      <dgm:prSet presAssocID="{3E18CA5D-1AF2-4D2D-8BE9-6B3475016C15}" presName="accentRepeatNode" presStyleLbl="solidFgAcc1" presStyleIdx="5" presStyleCnt="7"/>
      <dgm:spPr/>
    </dgm:pt>
    <dgm:pt modelId="{12DB881E-7191-4B5B-89FB-C3E7AC26BA29}" type="pres">
      <dgm:prSet presAssocID="{815063D4-C4E6-4D0A-87C4-C0918705A139}" presName="text_7" presStyleLbl="node1" presStyleIdx="6" presStyleCnt="7">
        <dgm:presLayoutVars>
          <dgm:bulletEnabled val="1"/>
        </dgm:presLayoutVars>
      </dgm:prSet>
      <dgm:spPr/>
    </dgm:pt>
    <dgm:pt modelId="{007AFCB0-D6FA-4B59-9A11-CCB24EBBBAC7}" type="pres">
      <dgm:prSet presAssocID="{815063D4-C4E6-4D0A-87C4-C0918705A139}" presName="accent_7" presStyleCnt="0"/>
      <dgm:spPr/>
    </dgm:pt>
    <dgm:pt modelId="{746C6FBF-631B-42CD-A5BD-2E5277401653}" type="pres">
      <dgm:prSet presAssocID="{815063D4-C4E6-4D0A-87C4-C0918705A139}" presName="accentRepeatNode" presStyleLbl="solidFgAcc1" presStyleIdx="6" presStyleCnt="7"/>
      <dgm:spPr/>
    </dgm:pt>
  </dgm:ptLst>
  <dgm:cxnLst>
    <dgm:cxn modelId="{A720730B-33D7-47D2-96DA-4BEA9C13FAEB}" type="presOf" srcId="{EB91AB26-8521-4B9A-B907-FFA1523A19FF}" destId="{15E81D3E-4976-4EF8-90D0-02643F91C4AF}" srcOrd="0" destOrd="0" presId="urn:microsoft.com/office/officeart/2008/layout/VerticalCurvedList"/>
    <dgm:cxn modelId="{393BB60B-507C-4281-AC99-96018F2D26BC}" type="presOf" srcId="{A76E7A0C-B34C-4967-87F6-7C0231D03277}" destId="{F141D14A-C898-4098-BC6B-B712CBB9EAB5}" srcOrd="0" destOrd="0" presId="urn:microsoft.com/office/officeart/2008/layout/VerticalCurvedList"/>
    <dgm:cxn modelId="{AD907C1B-0B83-4263-8B3D-311D7E490DB0}" srcId="{E652CA15-567F-4A76-9733-D609FBCC9B68}" destId="{3E18CA5D-1AF2-4D2D-8BE9-6B3475016C15}" srcOrd="5" destOrd="0" parTransId="{FFE17415-77BB-4580-BFC9-CE01B50B1BF2}" sibTransId="{DF8D127E-E840-4F7F-B6D0-7438CDB2A32A}"/>
    <dgm:cxn modelId="{7181A91F-F5F3-445C-9237-2FD3F7152D39}" srcId="{E652CA15-567F-4A76-9733-D609FBCC9B68}" destId="{A76E7A0C-B34C-4967-87F6-7C0231D03277}" srcOrd="4" destOrd="0" parTransId="{02DA8AAE-F9E8-4CEF-A16F-B647FB5BEF23}" sibTransId="{E58A3F89-68FC-49D1-8AD4-0D9C2BEC7EC7}"/>
    <dgm:cxn modelId="{D5A8E125-8B0E-4B3E-82CC-51D41203A2CD}" type="presOf" srcId="{BC944DE2-EA6C-4112-8D56-2CC2B6FC09A7}" destId="{D58DC043-4B22-4717-9082-63F31BD72B5E}" srcOrd="0" destOrd="0" presId="urn:microsoft.com/office/officeart/2008/layout/VerticalCurvedList"/>
    <dgm:cxn modelId="{843B4E2E-CF46-4CDE-A2C8-DC9A422115DB}" srcId="{E652CA15-567F-4A76-9733-D609FBCC9B68}" destId="{721B2C42-5D72-4187-87F6-170D277AA5CA}" srcOrd="2" destOrd="0" parTransId="{9E96FCD6-C99E-453C-A7C1-14B5AC288B56}" sibTransId="{03EF9480-DBD9-4D2E-8A21-5F0EBD86E507}"/>
    <dgm:cxn modelId="{40F5015B-38B3-4600-9280-3D7B9C4811B8}" srcId="{E652CA15-567F-4A76-9733-D609FBCC9B68}" destId="{2153A8EE-AF67-42AD-922C-EECB65F56BBF}" srcOrd="0" destOrd="0" parTransId="{54338D96-7B81-4CA6-9BB0-6824A11687FF}" sibTransId="{D2A028E9-9F88-454C-AC5F-1342D2B6EA23}"/>
    <dgm:cxn modelId="{60DFA35C-6C13-4C0B-AAA9-F622F671DC11}" srcId="{E652CA15-567F-4A76-9733-D609FBCC9B68}" destId="{8F36C486-2F0B-45BC-86FD-3727CA693274}" srcOrd="7" destOrd="0" parTransId="{F87C6F4C-EEDA-4FCE-9A8C-CA820C0E931E}" sibTransId="{9347F988-C050-4F45-82ED-49753139883E}"/>
    <dgm:cxn modelId="{408FB563-AFFF-4167-9EAD-CBAFE0EE3D4E}" srcId="{E652CA15-567F-4A76-9733-D609FBCC9B68}" destId="{D1B7CB3C-B154-43F3-953C-9CE5984670D8}" srcOrd="8" destOrd="0" parTransId="{777E8530-B092-4C4B-A45E-9FBD150832C9}" sibTransId="{B00F31E9-6192-49E3-9ACA-766CC920B6D3}"/>
    <dgm:cxn modelId="{B89D2D68-AF9D-4D0E-8A34-8CEF164FFA0E}" type="presOf" srcId="{3E18CA5D-1AF2-4D2D-8BE9-6B3475016C15}" destId="{9D578790-E7C5-40BF-84C3-7F7346E4A8F8}" srcOrd="0" destOrd="0" presId="urn:microsoft.com/office/officeart/2008/layout/VerticalCurvedList"/>
    <dgm:cxn modelId="{96AE8E4F-ED54-4AF3-BF34-5A1D5EAA3994}" srcId="{E652CA15-567F-4A76-9733-D609FBCC9B68}" destId="{BC944DE2-EA6C-4112-8D56-2CC2B6FC09A7}" srcOrd="3" destOrd="0" parTransId="{E7F11CCD-A0F7-4131-8AFB-102B616011F0}" sibTransId="{93A31E4E-2AC4-4C7B-9134-7064FB8B06C3}"/>
    <dgm:cxn modelId="{C0C10F7F-EB09-4FE1-A741-7C0C8CA3308B}" type="presOf" srcId="{721B2C42-5D72-4187-87F6-170D277AA5CA}" destId="{F7E1CA0D-E4D6-4503-B7B2-20D5EF1740EE}" srcOrd="0" destOrd="0" presId="urn:microsoft.com/office/officeart/2008/layout/VerticalCurvedList"/>
    <dgm:cxn modelId="{F104DE81-E97B-4727-881D-DF2A2DDC7932}" type="presOf" srcId="{2153A8EE-AF67-42AD-922C-EECB65F56BBF}" destId="{62F9C4EC-97B7-40A6-A541-C364546BD084}" srcOrd="0" destOrd="0" presId="urn:microsoft.com/office/officeart/2008/layout/VerticalCurvedList"/>
    <dgm:cxn modelId="{CDA08EA9-6FDA-4995-88A4-93C3EC38E757}" type="presOf" srcId="{E652CA15-567F-4A76-9733-D609FBCC9B68}" destId="{8EFAC8E0-D784-4902-9680-B00D66156460}" srcOrd="0" destOrd="0" presId="urn:microsoft.com/office/officeart/2008/layout/VerticalCurvedList"/>
    <dgm:cxn modelId="{AFCA84E9-B576-46F0-BF94-5673E8ED5A56}" srcId="{E652CA15-567F-4A76-9733-D609FBCC9B68}" destId="{EB91AB26-8521-4B9A-B907-FFA1523A19FF}" srcOrd="1" destOrd="0" parTransId="{8DE79B0E-9FB3-4FCF-B812-5C5414B71160}" sibTransId="{8D0AF439-C59C-493E-A147-EE64A533AD67}"/>
    <dgm:cxn modelId="{27F049EF-5901-41B4-9803-DE7C6C026782}" type="presOf" srcId="{815063D4-C4E6-4D0A-87C4-C0918705A139}" destId="{12DB881E-7191-4B5B-89FB-C3E7AC26BA29}" srcOrd="0" destOrd="0" presId="urn:microsoft.com/office/officeart/2008/layout/VerticalCurvedList"/>
    <dgm:cxn modelId="{1F844CF4-1FBB-4C5E-984E-5C1D814DB815}" type="presOf" srcId="{D2A028E9-9F88-454C-AC5F-1342D2B6EA23}" destId="{0B7A02E2-9A44-46C1-8554-43EEFF766275}" srcOrd="0" destOrd="0" presId="urn:microsoft.com/office/officeart/2008/layout/VerticalCurvedList"/>
    <dgm:cxn modelId="{714308F8-F289-4D54-8193-22FB79A9F3F3}" srcId="{E652CA15-567F-4A76-9733-D609FBCC9B68}" destId="{815063D4-C4E6-4D0A-87C4-C0918705A139}" srcOrd="6" destOrd="0" parTransId="{B90DBFF0-F1A6-433B-8BF8-A9CE3A028A60}" sibTransId="{DCFD18B3-EAD5-4979-B222-E24A67A7BE61}"/>
    <dgm:cxn modelId="{91D746FE-5FE8-4846-BA3C-F455B1526B68}" srcId="{E652CA15-567F-4A76-9733-D609FBCC9B68}" destId="{39CEDC96-1290-40AD-95D2-AEF7405EB934}" srcOrd="9" destOrd="0" parTransId="{630EFB14-17C6-40CA-9C02-36E4CA90471C}" sibTransId="{2BC81E68-0E71-4A87-AACA-1F58C1E43A9C}"/>
    <dgm:cxn modelId="{CE1E939E-C815-4C1C-AB8F-7E86AA1A1A48}" type="presParOf" srcId="{8EFAC8E0-D784-4902-9680-B00D66156460}" destId="{3A878606-21AD-42A2-8025-FA873C4A7B95}" srcOrd="0" destOrd="0" presId="urn:microsoft.com/office/officeart/2008/layout/VerticalCurvedList"/>
    <dgm:cxn modelId="{4B82BC9E-5D5E-4DC1-9E10-913C60FFF683}" type="presParOf" srcId="{3A878606-21AD-42A2-8025-FA873C4A7B95}" destId="{72D5E542-B95B-4DA6-A20A-5B83255B2B25}" srcOrd="0" destOrd="0" presId="urn:microsoft.com/office/officeart/2008/layout/VerticalCurvedList"/>
    <dgm:cxn modelId="{2B2CCF91-97D1-4CFC-BF40-A8F24100B991}" type="presParOf" srcId="{72D5E542-B95B-4DA6-A20A-5B83255B2B25}" destId="{2767BF68-259F-4ADD-8B60-DFB668D61E86}" srcOrd="0" destOrd="0" presId="urn:microsoft.com/office/officeart/2008/layout/VerticalCurvedList"/>
    <dgm:cxn modelId="{37C771F9-9F5D-458E-860F-2D018DC42472}" type="presParOf" srcId="{72D5E542-B95B-4DA6-A20A-5B83255B2B25}" destId="{0B7A02E2-9A44-46C1-8554-43EEFF766275}" srcOrd="1" destOrd="0" presId="urn:microsoft.com/office/officeart/2008/layout/VerticalCurvedList"/>
    <dgm:cxn modelId="{239B4A67-3C81-404C-93DF-553844802423}" type="presParOf" srcId="{72D5E542-B95B-4DA6-A20A-5B83255B2B25}" destId="{0CD27B5D-4C00-44BD-B8DE-101F61B9F814}" srcOrd="2" destOrd="0" presId="urn:microsoft.com/office/officeart/2008/layout/VerticalCurvedList"/>
    <dgm:cxn modelId="{433AC91B-47F5-4822-A209-2814DB297BA8}" type="presParOf" srcId="{72D5E542-B95B-4DA6-A20A-5B83255B2B25}" destId="{8498DFA4-2725-4136-89EE-780FAB66CD8F}" srcOrd="3" destOrd="0" presId="urn:microsoft.com/office/officeart/2008/layout/VerticalCurvedList"/>
    <dgm:cxn modelId="{1663AAA1-96C5-4739-8A74-C4FB98BF5EDF}" type="presParOf" srcId="{3A878606-21AD-42A2-8025-FA873C4A7B95}" destId="{62F9C4EC-97B7-40A6-A541-C364546BD084}" srcOrd="1" destOrd="0" presId="urn:microsoft.com/office/officeart/2008/layout/VerticalCurvedList"/>
    <dgm:cxn modelId="{AB0E4320-6BE8-4254-B41D-2D7E850C4313}" type="presParOf" srcId="{3A878606-21AD-42A2-8025-FA873C4A7B95}" destId="{407EA8E4-1D00-4CFA-AD0E-4D5E2FCA0E15}" srcOrd="2" destOrd="0" presId="urn:microsoft.com/office/officeart/2008/layout/VerticalCurvedList"/>
    <dgm:cxn modelId="{072F432B-DFD8-41F0-A0E6-1D8CB63EB030}" type="presParOf" srcId="{407EA8E4-1D00-4CFA-AD0E-4D5E2FCA0E15}" destId="{A2E144B5-F093-4605-97B4-7C8651A9DC9C}" srcOrd="0" destOrd="0" presId="urn:microsoft.com/office/officeart/2008/layout/VerticalCurvedList"/>
    <dgm:cxn modelId="{415A28B2-1CF6-4965-B94D-39E431D9DD46}" type="presParOf" srcId="{3A878606-21AD-42A2-8025-FA873C4A7B95}" destId="{15E81D3E-4976-4EF8-90D0-02643F91C4AF}" srcOrd="3" destOrd="0" presId="urn:microsoft.com/office/officeart/2008/layout/VerticalCurvedList"/>
    <dgm:cxn modelId="{D1A9A8A4-39BE-4836-AAF7-C81294489BC2}" type="presParOf" srcId="{3A878606-21AD-42A2-8025-FA873C4A7B95}" destId="{04B6AB17-2640-4DDE-9611-1C2797164957}" srcOrd="4" destOrd="0" presId="urn:microsoft.com/office/officeart/2008/layout/VerticalCurvedList"/>
    <dgm:cxn modelId="{F95B528C-016E-499F-8718-D09D35BF8D7E}" type="presParOf" srcId="{04B6AB17-2640-4DDE-9611-1C2797164957}" destId="{354870C8-ADB3-44A8-AF09-C5F4DFC3FFB6}" srcOrd="0" destOrd="0" presId="urn:microsoft.com/office/officeart/2008/layout/VerticalCurvedList"/>
    <dgm:cxn modelId="{989B5DEE-6D10-467F-85B3-A87C02903A71}" type="presParOf" srcId="{3A878606-21AD-42A2-8025-FA873C4A7B95}" destId="{F7E1CA0D-E4D6-4503-B7B2-20D5EF1740EE}" srcOrd="5" destOrd="0" presId="urn:microsoft.com/office/officeart/2008/layout/VerticalCurvedList"/>
    <dgm:cxn modelId="{231337FF-903A-4B38-9044-E0CE8CC9F309}" type="presParOf" srcId="{3A878606-21AD-42A2-8025-FA873C4A7B95}" destId="{C43D26E1-9FF0-48D7-B4C5-D87A41798836}" srcOrd="6" destOrd="0" presId="urn:microsoft.com/office/officeart/2008/layout/VerticalCurvedList"/>
    <dgm:cxn modelId="{0B765178-8DE1-4803-830B-0B01B1E4E575}" type="presParOf" srcId="{C43D26E1-9FF0-48D7-B4C5-D87A41798836}" destId="{A37CBDF8-CE35-4249-8EAC-E309EF4A51FF}" srcOrd="0" destOrd="0" presId="urn:microsoft.com/office/officeart/2008/layout/VerticalCurvedList"/>
    <dgm:cxn modelId="{9E4DD5CE-B8B5-4481-8B4C-98475F81F2EF}" type="presParOf" srcId="{3A878606-21AD-42A2-8025-FA873C4A7B95}" destId="{D58DC043-4B22-4717-9082-63F31BD72B5E}" srcOrd="7" destOrd="0" presId="urn:microsoft.com/office/officeart/2008/layout/VerticalCurvedList"/>
    <dgm:cxn modelId="{9FD2ED62-8AD4-4AAB-B374-3DBA72FA5A9E}" type="presParOf" srcId="{3A878606-21AD-42A2-8025-FA873C4A7B95}" destId="{2C739A3B-82E6-41DC-9A50-BEED07D748AE}" srcOrd="8" destOrd="0" presId="urn:microsoft.com/office/officeart/2008/layout/VerticalCurvedList"/>
    <dgm:cxn modelId="{89540651-ABF0-4E39-B2B0-C5BC47B701B6}" type="presParOf" srcId="{2C739A3B-82E6-41DC-9A50-BEED07D748AE}" destId="{9CA723A2-6B7E-4C8C-AEE8-A0C54C2A5F7B}" srcOrd="0" destOrd="0" presId="urn:microsoft.com/office/officeart/2008/layout/VerticalCurvedList"/>
    <dgm:cxn modelId="{01B00B64-943A-48C7-85C8-7438BA316942}" type="presParOf" srcId="{3A878606-21AD-42A2-8025-FA873C4A7B95}" destId="{F141D14A-C898-4098-BC6B-B712CBB9EAB5}" srcOrd="9" destOrd="0" presId="urn:microsoft.com/office/officeart/2008/layout/VerticalCurvedList"/>
    <dgm:cxn modelId="{0C50523F-6AC7-4467-BE2B-FD65E3673236}" type="presParOf" srcId="{3A878606-21AD-42A2-8025-FA873C4A7B95}" destId="{EFA18E06-4F7E-4DE3-9909-E78B4A51B1CC}" srcOrd="10" destOrd="0" presId="urn:microsoft.com/office/officeart/2008/layout/VerticalCurvedList"/>
    <dgm:cxn modelId="{93A2B236-DD04-4C45-AD94-11C3DF70374F}" type="presParOf" srcId="{EFA18E06-4F7E-4DE3-9909-E78B4A51B1CC}" destId="{BD85AB27-43B4-4F43-8768-205AF4AC70BA}" srcOrd="0" destOrd="0" presId="urn:microsoft.com/office/officeart/2008/layout/VerticalCurvedList"/>
    <dgm:cxn modelId="{7F9F0CCC-21A9-4EBA-8CBF-8E8F544144A0}" type="presParOf" srcId="{3A878606-21AD-42A2-8025-FA873C4A7B95}" destId="{9D578790-E7C5-40BF-84C3-7F7346E4A8F8}" srcOrd="11" destOrd="0" presId="urn:microsoft.com/office/officeart/2008/layout/VerticalCurvedList"/>
    <dgm:cxn modelId="{228BDBB6-FC40-45AB-B6DF-1272FFBE3789}" type="presParOf" srcId="{3A878606-21AD-42A2-8025-FA873C4A7B95}" destId="{6C2D0CAC-5834-4B33-B74A-E8F2F87A73B4}" srcOrd="12" destOrd="0" presId="urn:microsoft.com/office/officeart/2008/layout/VerticalCurvedList"/>
    <dgm:cxn modelId="{D7BD6F59-C037-44F5-B90E-F6521F761CB1}" type="presParOf" srcId="{6C2D0CAC-5834-4B33-B74A-E8F2F87A73B4}" destId="{33C802B1-8BDD-4B49-A973-9B24FB67F4F4}" srcOrd="0" destOrd="0" presId="urn:microsoft.com/office/officeart/2008/layout/VerticalCurvedList"/>
    <dgm:cxn modelId="{868FC8F8-74B5-4758-8921-40BBE90DC4AC}" type="presParOf" srcId="{3A878606-21AD-42A2-8025-FA873C4A7B95}" destId="{12DB881E-7191-4B5B-89FB-C3E7AC26BA29}" srcOrd="13" destOrd="0" presId="urn:microsoft.com/office/officeart/2008/layout/VerticalCurvedList"/>
    <dgm:cxn modelId="{9EDF7B29-4D54-467B-A84C-6797CF4D43D5}" type="presParOf" srcId="{3A878606-21AD-42A2-8025-FA873C4A7B95}" destId="{007AFCB0-D6FA-4B59-9A11-CCB24EBBBAC7}" srcOrd="14" destOrd="0" presId="urn:microsoft.com/office/officeart/2008/layout/VerticalCurvedList"/>
    <dgm:cxn modelId="{14F524C7-DF6B-4BCB-9E93-6F6061224415}" type="presParOf" srcId="{007AFCB0-D6FA-4B59-9A11-CCB24EBBBAC7}" destId="{746C6FBF-631B-42CD-A5BD-2E527740165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2A954B-9442-49AA-845B-92BA6E3867D7}" type="doc">
      <dgm:prSet loTypeId="urn:microsoft.com/office/officeart/2005/8/layout/vList5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5457D7-D5B5-4C2A-8700-B1AC3129FA70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Pillar 1</a:t>
          </a:r>
        </a:p>
      </dgm:t>
    </dgm:pt>
    <dgm:pt modelId="{9824E12E-6BB2-4054-9EB4-1CE1DF061F91}" type="parTrans" cxnId="{804C46D2-8777-4AAE-B985-6818A0DF34D0}">
      <dgm:prSet/>
      <dgm:spPr/>
      <dgm:t>
        <a:bodyPr/>
        <a:lstStyle/>
        <a:p>
          <a:endParaRPr lang="en-US"/>
        </a:p>
      </dgm:t>
    </dgm:pt>
    <dgm:pt modelId="{90A04E1B-33FC-4CC1-8275-742ACD991419}" type="sibTrans" cxnId="{804C46D2-8777-4AAE-B985-6818A0DF34D0}">
      <dgm:prSet/>
      <dgm:spPr/>
      <dgm:t>
        <a:bodyPr/>
        <a:lstStyle/>
        <a:p>
          <a:endParaRPr lang="en-US"/>
        </a:p>
      </dgm:t>
    </dgm:pt>
    <dgm:pt modelId="{91494700-878B-4206-BCBE-2C8362991857}">
      <dgm:prSet phldrT="[Text]"/>
      <dgm:spPr/>
      <dgm:t>
        <a:bodyPr/>
        <a:lstStyle/>
        <a:p>
          <a:r>
            <a:rPr lang="en-US" dirty="0"/>
            <a:t>Health (including family planning) and Well-being</a:t>
          </a:r>
        </a:p>
      </dgm:t>
    </dgm:pt>
    <dgm:pt modelId="{A2DA03C0-F669-4592-BAA5-CCFCF56DA9CD}" type="parTrans" cxnId="{4581F0C5-9FCA-4B7F-B624-EE8F73481C9C}">
      <dgm:prSet/>
      <dgm:spPr/>
      <dgm:t>
        <a:bodyPr/>
        <a:lstStyle/>
        <a:p>
          <a:endParaRPr lang="en-US"/>
        </a:p>
      </dgm:t>
    </dgm:pt>
    <dgm:pt modelId="{18B40ACC-EB19-41B0-A69E-79430C3345E6}" type="sibTrans" cxnId="{4581F0C5-9FCA-4B7F-B624-EE8F73481C9C}">
      <dgm:prSet/>
      <dgm:spPr/>
      <dgm:t>
        <a:bodyPr/>
        <a:lstStyle/>
        <a:p>
          <a:endParaRPr lang="en-US"/>
        </a:p>
      </dgm:t>
    </dgm:pt>
    <dgm:pt modelId="{337DA62A-D857-42C3-96AA-50815D2EEB0E}">
      <dgm:prSet phldrT="[Text]"/>
      <dgm:spPr/>
      <dgm:t>
        <a:bodyPr/>
        <a:lstStyle/>
        <a:p>
          <a:r>
            <a:rPr lang="en-US" dirty="0"/>
            <a:t>Pillar 2</a:t>
          </a:r>
        </a:p>
      </dgm:t>
    </dgm:pt>
    <dgm:pt modelId="{91B0A094-CC15-4D8B-8FA4-E62EEAA2B963}" type="parTrans" cxnId="{BED9C215-B717-441E-BBD3-B7046AAB039D}">
      <dgm:prSet/>
      <dgm:spPr/>
      <dgm:t>
        <a:bodyPr/>
        <a:lstStyle/>
        <a:p>
          <a:endParaRPr lang="en-US"/>
        </a:p>
      </dgm:t>
    </dgm:pt>
    <dgm:pt modelId="{CDB94BF6-4DE9-4087-9E93-CFAB95D5C92A}" type="sibTrans" cxnId="{BED9C215-B717-441E-BBD3-B7046AAB039D}">
      <dgm:prSet/>
      <dgm:spPr/>
      <dgm:t>
        <a:bodyPr/>
        <a:lstStyle/>
        <a:p>
          <a:endParaRPr lang="en-US"/>
        </a:p>
      </dgm:t>
    </dgm:pt>
    <dgm:pt modelId="{2B99118A-632C-4F32-93E2-FA245B78AA47}">
      <dgm:prSet phldrT="[Text]"/>
      <dgm:spPr/>
      <dgm:t>
        <a:bodyPr/>
        <a:lstStyle/>
        <a:p>
          <a:r>
            <a:rPr lang="en-US" dirty="0"/>
            <a:t>Education and Skill Development </a:t>
          </a:r>
        </a:p>
      </dgm:t>
    </dgm:pt>
    <dgm:pt modelId="{DA241FED-0BB7-4171-899D-C9F9F482BA65}" type="parTrans" cxnId="{34601392-5AA1-48D0-B00E-1EAECA5090FE}">
      <dgm:prSet/>
      <dgm:spPr/>
      <dgm:t>
        <a:bodyPr/>
        <a:lstStyle/>
        <a:p>
          <a:endParaRPr lang="en-US"/>
        </a:p>
      </dgm:t>
    </dgm:pt>
    <dgm:pt modelId="{DE538CB3-E685-4F7F-83D6-F8358FC021C1}" type="sibTrans" cxnId="{34601392-5AA1-48D0-B00E-1EAECA5090FE}">
      <dgm:prSet/>
      <dgm:spPr/>
      <dgm:t>
        <a:bodyPr/>
        <a:lstStyle/>
        <a:p>
          <a:endParaRPr lang="en-US"/>
        </a:p>
      </dgm:t>
    </dgm:pt>
    <dgm:pt modelId="{941D677F-C8A7-4479-8160-1D1EEC3361F3}">
      <dgm:prSet phldrT="[Text]"/>
      <dgm:spPr/>
      <dgm:t>
        <a:bodyPr/>
        <a:lstStyle/>
        <a:p>
          <a:r>
            <a:rPr lang="en-US" dirty="0"/>
            <a:t>Pillar 3</a:t>
          </a:r>
        </a:p>
      </dgm:t>
    </dgm:pt>
    <dgm:pt modelId="{5DB80751-EBE4-4120-A984-4F3DEDED0A93}" type="parTrans" cxnId="{03A93C45-9768-4105-80A1-1DC3999EEBBF}">
      <dgm:prSet/>
      <dgm:spPr/>
      <dgm:t>
        <a:bodyPr/>
        <a:lstStyle/>
        <a:p>
          <a:endParaRPr lang="en-US"/>
        </a:p>
      </dgm:t>
    </dgm:pt>
    <dgm:pt modelId="{7809083A-3E61-4D2D-B514-C51B162F5DA9}" type="sibTrans" cxnId="{03A93C45-9768-4105-80A1-1DC3999EEBBF}">
      <dgm:prSet/>
      <dgm:spPr/>
      <dgm:t>
        <a:bodyPr/>
        <a:lstStyle/>
        <a:p>
          <a:endParaRPr lang="en-US"/>
        </a:p>
      </dgm:t>
    </dgm:pt>
    <dgm:pt modelId="{33B85818-2CBC-42F4-B565-F6EE982389A1}">
      <dgm:prSet phldrT="[Text]"/>
      <dgm:spPr/>
      <dgm:t>
        <a:bodyPr/>
        <a:lstStyle/>
        <a:p>
          <a:r>
            <a:rPr lang="en-US" dirty="0"/>
            <a:t>Employment and Entrepreneurship</a:t>
          </a:r>
        </a:p>
      </dgm:t>
    </dgm:pt>
    <dgm:pt modelId="{EBBF7478-0B01-49FA-BC0F-CAB26F2987A0}" type="parTrans" cxnId="{0F387304-1757-4F34-91A0-979C03D420BC}">
      <dgm:prSet/>
      <dgm:spPr/>
      <dgm:t>
        <a:bodyPr/>
        <a:lstStyle/>
        <a:p>
          <a:endParaRPr lang="en-US"/>
        </a:p>
      </dgm:t>
    </dgm:pt>
    <dgm:pt modelId="{F3B7EB02-3D83-4D4B-8363-8DE201728BF9}" type="sibTrans" cxnId="{0F387304-1757-4F34-91A0-979C03D420BC}">
      <dgm:prSet/>
      <dgm:spPr/>
      <dgm:t>
        <a:bodyPr/>
        <a:lstStyle/>
        <a:p>
          <a:endParaRPr lang="en-US"/>
        </a:p>
      </dgm:t>
    </dgm:pt>
    <dgm:pt modelId="{AC3D380D-76CA-4A93-9F6A-F00824131F7E}">
      <dgm:prSet phldrT="[Text]"/>
      <dgm:spPr/>
      <dgm:t>
        <a:bodyPr/>
        <a:lstStyle/>
        <a:p>
          <a:r>
            <a:rPr lang="en-US" dirty="0"/>
            <a:t>Pillar 4</a:t>
          </a:r>
        </a:p>
      </dgm:t>
    </dgm:pt>
    <dgm:pt modelId="{2E9A5D5F-0F8A-4BA3-B782-858C0A01FAA2}" type="parTrans" cxnId="{0351DF81-9A8E-45C6-9306-6806269711DF}">
      <dgm:prSet/>
      <dgm:spPr/>
      <dgm:t>
        <a:bodyPr/>
        <a:lstStyle/>
        <a:p>
          <a:endParaRPr lang="en-US"/>
        </a:p>
      </dgm:t>
    </dgm:pt>
    <dgm:pt modelId="{9AE84BE9-F1A4-4BA1-A747-D8BD76B2B6EF}" type="sibTrans" cxnId="{0351DF81-9A8E-45C6-9306-6806269711DF}">
      <dgm:prSet/>
      <dgm:spPr/>
      <dgm:t>
        <a:bodyPr/>
        <a:lstStyle/>
        <a:p>
          <a:endParaRPr lang="en-US"/>
        </a:p>
      </dgm:t>
    </dgm:pt>
    <dgm:pt modelId="{0CA66301-B6D1-4071-8772-85E6CA03EAF6}">
      <dgm:prSet phldrT="[Text]"/>
      <dgm:spPr/>
      <dgm:t>
        <a:bodyPr/>
        <a:lstStyle/>
        <a:p>
          <a:r>
            <a:rPr lang="en-US" dirty="0"/>
            <a:t>Pillar 5</a:t>
          </a:r>
        </a:p>
      </dgm:t>
    </dgm:pt>
    <dgm:pt modelId="{F72A8575-67BF-4A15-BA16-931351CFFB71}" type="parTrans" cxnId="{BC46FB22-1CDB-405D-89C2-261338179D2B}">
      <dgm:prSet/>
      <dgm:spPr/>
      <dgm:t>
        <a:bodyPr/>
        <a:lstStyle/>
        <a:p>
          <a:endParaRPr lang="en-US"/>
        </a:p>
      </dgm:t>
    </dgm:pt>
    <dgm:pt modelId="{7CB53172-FDB9-4A60-B019-97AABEE3F352}" type="sibTrans" cxnId="{BC46FB22-1CDB-405D-89C2-261338179D2B}">
      <dgm:prSet/>
      <dgm:spPr/>
      <dgm:t>
        <a:bodyPr/>
        <a:lstStyle/>
        <a:p>
          <a:endParaRPr lang="en-US"/>
        </a:p>
      </dgm:t>
    </dgm:pt>
    <dgm:pt modelId="{E2E8923B-E7F6-4AA5-9379-AAF082FA2DD8}">
      <dgm:prSet phldrT="[Text]"/>
      <dgm:spPr/>
      <dgm:t>
        <a:bodyPr/>
        <a:lstStyle/>
        <a:p>
          <a:r>
            <a:rPr lang="en-US" dirty="0"/>
            <a:t>Governance and Youth Participation</a:t>
          </a:r>
        </a:p>
      </dgm:t>
    </dgm:pt>
    <dgm:pt modelId="{D972FA1F-5AC7-4E70-AB54-A9A6E33D412F}" type="parTrans" cxnId="{CD84636B-286A-40A8-B2D5-06E791888FDE}">
      <dgm:prSet/>
      <dgm:spPr/>
      <dgm:t>
        <a:bodyPr/>
        <a:lstStyle/>
        <a:p>
          <a:endParaRPr lang="en-US"/>
        </a:p>
      </dgm:t>
    </dgm:pt>
    <dgm:pt modelId="{B9603B44-D63A-447B-A287-D7B22C52A354}" type="sibTrans" cxnId="{CD84636B-286A-40A8-B2D5-06E791888FDE}">
      <dgm:prSet/>
      <dgm:spPr/>
      <dgm:t>
        <a:bodyPr/>
        <a:lstStyle/>
        <a:p>
          <a:endParaRPr lang="en-US"/>
        </a:p>
      </dgm:t>
    </dgm:pt>
    <dgm:pt modelId="{0AB55F07-2689-4418-BD38-56154C25B791}">
      <dgm:prSet phldrT="[Text]"/>
      <dgm:spPr/>
      <dgm:t>
        <a:bodyPr/>
        <a:lstStyle/>
        <a:p>
          <a:r>
            <a:rPr lang="en-US" dirty="0"/>
            <a:t>Practical Evidence Building on Demographic Dividend </a:t>
          </a:r>
        </a:p>
      </dgm:t>
    </dgm:pt>
    <dgm:pt modelId="{D20E25D8-4F2A-4BCC-A51D-462410431953}" type="parTrans" cxnId="{FABFF28C-4EA7-45C1-92B9-99C868A69CC2}">
      <dgm:prSet/>
      <dgm:spPr/>
      <dgm:t>
        <a:bodyPr/>
        <a:lstStyle/>
        <a:p>
          <a:endParaRPr lang="en-US"/>
        </a:p>
      </dgm:t>
    </dgm:pt>
    <dgm:pt modelId="{819EBB3C-8808-426A-BD09-0BB96AAA1217}" type="sibTrans" cxnId="{FABFF28C-4EA7-45C1-92B9-99C868A69CC2}">
      <dgm:prSet/>
      <dgm:spPr/>
      <dgm:t>
        <a:bodyPr/>
        <a:lstStyle/>
        <a:p>
          <a:endParaRPr lang="en-US"/>
        </a:p>
      </dgm:t>
    </dgm:pt>
    <dgm:pt modelId="{437735E7-787A-4CB5-84AF-2B5142AF4A3B}" type="pres">
      <dgm:prSet presAssocID="{B32A954B-9442-49AA-845B-92BA6E3867D7}" presName="Name0" presStyleCnt="0">
        <dgm:presLayoutVars>
          <dgm:dir/>
          <dgm:animLvl val="lvl"/>
          <dgm:resizeHandles val="exact"/>
        </dgm:presLayoutVars>
      </dgm:prSet>
      <dgm:spPr/>
    </dgm:pt>
    <dgm:pt modelId="{742C2765-8E6F-4287-A82B-11DA38ABA86D}" type="pres">
      <dgm:prSet presAssocID="{555457D7-D5B5-4C2A-8700-B1AC3129FA70}" presName="linNode" presStyleCnt="0"/>
      <dgm:spPr/>
    </dgm:pt>
    <dgm:pt modelId="{C3DA6BAF-C17F-4BF5-B58E-55E563FCDDCA}" type="pres">
      <dgm:prSet presAssocID="{555457D7-D5B5-4C2A-8700-B1AC3129FA70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43B8845D-9A56-4DBF-AA65-98F2B709DBB7}" type="pres">
      <dgm:prSet presAssocID="{555457D7-D5B5-4C2A-8700-B1AC3129FA70}" presName="descendantText" presStyleLbl="alignAccFollowNode1" presStyleIdx="0" presStyleCnt="5">
        <dgm:presLayoutVars>
          <dgm:bulletEnabled val="1"/>
        </dgm:presLayoutVars>
      </dgm:prSet>
      <dgm:spPr/>
    </dgm:pt>
    <dgm:pt modelId="{3F93D983-187B-4B7C-8340-6E5C24683C25}" type="pres">
      <dgm:prSet presAssocID="{90A04E1B-33FC-4CC1-8275-742ACD991419}" presName="sp" presStyleCnt="0"/>
      <dgm:spPr/>
    </dgm:pt>
    <dgm:pt modelId="{70F50005-D492-4E71-B6D4-98A502843080}" type="pres">
      <dgm:prSet presAssocID="{337DA62A-D857-42C3-96AA-50815D2EEB0E}" presName="linNode" presStyleCnt="0"/>
      <dgm:spPr/>
    </dgm:pt>
    <dgm:pt modelId="{C2E834FC-C059-4755-B2CD-763C9A145BB0}" type="pres">
      <dgm:prSet presAssocID="{337DA62A-D857-42C3-96AA-50815D2EEB0E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D3407956-71B5-4C07-BE95-9BAA5F55045F}" type="pres">
      <dgm:prSet presAssocID="{337DA62A-D857-42C3-96AA-50815D2EEB0E}" presName="descendantText" presStyleLbl="alignAccFollowNode1" presStyleIdx="1" presStyleCnt="5">
        <dgm:presLayoutVars>
          <dgm:bulletEnabled val="1"/>
        </dgm:presLayoutVars>
      </dgm:prSet>
      <dgm:spPr/>
    </dgm:pt>
    <dgm:pt modelId="{10F9B3E9-75FA-40A5-8E63-ADF1A0DAF1BF}" type="pres">
      <dgm:prSet presAssocID="{CDB94BF6-4DE9-4087-9E93-CFAB95D5C92A}" presName="sp" presStyleCnt="0"/>
      <dgm:spPr/>
    </dgm:pt>
    <dgm:pt modelId="{15EB82BA-C8BD-412D-92C1-18BCF966CA52}" type="pres">
      <dgm:prSet presAssocID="{941D677F-C8A7-4479-8160-1D1EEC3361F3}" presName="linNode" presStyleCnt="0"/>
      <dgm:spPr/>
    </dgm:pt>
    <dgm:pt modelId="{E7BC8461-3370-42B9-83E5-D5CD453FF612}" type="pres">
      <dgm:prSet presAssocID="{941D677F-C8A7-4479-8160-1D1EEC3361F3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D3D341D2-8A32-4723-84EE-5036AB66671D}" type="pres">
      <dgm:prSet presAssocID="{941D677F-C8A7-4479-8160-1D1EEC3361F3}" presName="descendantText" presStyleLbl="alignAccFollowNode1" presStyleIdx="2" presStyleCnt="5">
        <dgm:presLayoutVars>
          <dgm:bulletEnabled val="1"/>
        </dgm:presLayoutVars>
      </dgm:prSet>
      <dgm:spPr/>
    </dgm:pt>
    <dgm:pt modelId="{CFFDB983-A477-42D6-B583-CE93BFB31881}" type="pres">
      <dgm:prSet presAssocID="{7809083A-3E61-4D2D-B514-C51B162F5DA9}" presName="sp" presStyleCnt="0"/>
      <dgm:spPr/>
    </dgm:pt>
    <dgm:pt modelId="{509B4765-0762-4135-8664-9339B639B0A6}" type="pres">
      <dgm:prSet presAssocID="{AC3D380D-76CA-4A93-9F6A-F00824131F7E}" presName="linNode" presStyleCnt="0"/>
      <dgm:spPr/>
    </dgm:pt>
    <dgm:pt modelId="{C003EA89-353F-440F-841F-4DD14841A167}" type="pres">
      <dgm:prSet presAssocID="{AC3D380D-76CA-4A93-9F6A-F00824131F7E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71739D15-AC9A-4662-97A6-A53D3909C051}" type="pres">
      <dgm:prSet presAssocID="{AC3D380D-76CA-4A93-9F6A-F00824131F7E}" presName="descendantText" presStyleLbl="alignAccFollowNode1" presStyleIdx="3" presStyleCnt="5">
        <dgm:presLayoutVars>
          <dgm:bulletEnabled val="1"/>
        </dgm:presLayoutVars>
      </dgm:prSet>
      <dgm:spPr/>
    </dgm:pt>
    <dgm:pt modelId="{04093D8A-58A6-42F1-8E96-5CAA3A3390DE}" type="pres">
      <dgm:prSet presAssocID="{9AE84BE9-F1A4-4BA1-A747-D8BD76B2B6EF}" presName="sp" presStyleCnt="0"/>
      <dgm:spPr/>
    </dgm:pt>
    <dgm:pt modelId="{C80A6D42-0F41-4805-8D7F-85C04895945A}" type="pres">
      <dgm:prSet presAssocID="{0CA66301-B6D1-4071-8772-85E6CA03EAF6}" presName="linNode" presStyleCnt="0"/>
      <dgm:spPr/>
    </dgm:pt>
    <dgm:pt modelId="{A1065058-6475-406C-BABB-FBFBD6016DC3}" type="pres">
      <dgm:prSet presAssocID="{0CA66301-B6D1-4071-8772-85E6CA03EAF6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D1EEA8C8-0199-43B6-95E6-7A6EDB824276}" type="pres">
      <dgm:prSet presAssocID="{0CA66301-B6D1-4071-8772-85E6CA03EAF6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0F387304-1757-4F34-91A0-979C03D420BC}" srcId="{941D677F-C8A7-4479-8160-1D1EEC3361F3}" destId="{33B85818-2CBC-42F4-B565-F6EE982389A1}" srcOrd="0" destOrd="0" parTransId="{EBBF7478-0B01-49FA-BC0F-CAB26F2987A0}" sibTransId="{F3B7EB02-3D83-4D4B-8363-8DE201728BF9}"/>
    <dgm:cxn modelId="{BED9C215-B717-441E-BBD3-B7046AAB039D}" srcId="{B32A954B-9442-49AA-845B-92BA6E3867D7}" destId="{337DA62A-D857-42C3-96AA-50815D2EEB0E}" srcOrd="1" destOrd="0" parTransId="{91B0A094-CC15-4D8B-8FA4-E62EEAA2B963}" sibTransId="{CDB94BF6-4DE9-4087-9E93-CFAB95D5C92A}"/>
    <dgm:cxn modelId="{FDA4B21D-4F2E-4FB1-AFFC-7942D2DDD77D}" type="presOf" srcId="{91494700-878B-4206-BCBE-2C8362991857}" destId="{43B8845D-9A56-4DBF-AA65-98F2B709DBB7}" srcOrd="0" destOrd="0" presId="urn:microsoft.com/office/officeart/2005/8/layout/vList5"/>
    <dgm:cxn modelId="{BC46FB22-1CDB-405D-89C2-261338179D2B}" srcId="{B32A954B-9442-49AA-845B-92BA6E3867D7}" destId="{0CA66301-B6D1-4071-8772-85E6CA03EAF6}" srcOrd="4" destOrd="0" parTransId="{F72A8575-67BF-4A15-BA16-931351CFFB71}" sibTransId="{7CB53172-FDB9-4A60-B019-97AABEE3F352}"/>
    <dgm:cxn modelId="{7BF7BF36-B264-4C3A-B25E-162AEFE735E7}" type="presOf" srcId="{941D677F-C8A7-4479-8160-1D1EEC3361F3}" destId="{E7BC8461-3370-42B9-83E5-D5CD453FF612}" srcOrd="0" destOrd="0" presId="urn:microsoft.com/office/officeart/2005/8/layout/vList5"/>
    <dgm:cxn modelId="{881FD05E-C7E0-4EB0-846A-1EB3645B8825}" type="presOf" srcId="{AC3D380D-76CA-4A93-9F6A-F00824131F7E}" destId="{C003EA89-353F-440F-841F-4DD14841A167}" srcOrd="0" destOrd="0" presId="urn:microsoft.com/office/officeart/2005/8/layout/vList5"/>
    <dgm:cxn modelId="{03A93C45-9768-4105-80A1-1DC3999EEBBF}" srcId="{B32A954B-9442-49AA-845B-92BA6E3867D7}" destId="{941D677F-C8A7-4479-8160-1D1EEC3361F3}" srcOrd="2" destOrd="0" parTransId="{5DB80751-EBE4-4120-A984-4F3DEDED0A93}" sibTransId="{7809083A-3E61-4D2D-B514-C51B162F5DA9}"/>
    <dgm:cxn modelId="{7C753A6A-29FB-4A1E-B192-9766AD813DB5}" type="presOf" srcId="{E2E8923B-E7F6-4AA5-9379-AAF082FA2DD8}" destId="{71739D15-AC9A-4662-97A6-A53D3909C051}" srcOrd="0" destOrd="0" presId="urn:microsoft.com/office/officeart/2005/8/layout/vList5"/>
    <dgm:cxn modelId="{CD84636B-286A-40A8-B2D5-06E791888FDE}" srcId="{AC3D380D-76CA-4A93-9F6A-F00824131F7E}" destId="{E2E8923B-E7F6-4AA5-9379-AAF082FA2DD8}" srcOrd="0" destOrd="0" parTransId="{D972FA1F-5AC7-4E70-AB54-A9A6E33D412F}" sibTransId="{B9603B44-D63A-447B-A287-D7B22C52A354}"/>
    <dgm:cxn modelId="{1D6AC66E-FB9C-475A-9A60-234BAC935513}" type="presOf" srcId="{B32A954B-9442-49AA-845B-92BA6E3867D7}" destId="{437735E7-787A-4CB5-84AF-2B5142AF4A3B}" srcOrd="0" destOrd="0" presId="urn:microsoft.com/office/officeart/2005/8/layout/vList5"/>
    <dgm:cxn modelId="{0351DF81-9A8E-45C6-9306-6806269711DF}" srcId="{B32A954B-9442-49AA-845B-92BA6E3867D7}" destId="{AC3D380D-76CA-4A93-9F6A-F00824131F7E}" srcOrd="3" destOrd="0" parTransId="{2E9A5D5F-0F8A-4BA3-B782-858C0A01FAA2}" sibTransId="{9AE84BE9-F1A4-4BA1-A747-D8BD76B2B6EF}"/>
    <dgm:cxn modelId="{FABFF28C-4EA7-45C1-92B9-99C868A69CC2}" srcId="{0CA66301-B6D1-4071-8772-85E6CA03EAF6}" destId="{0AB55F07-2689-4418-BD38-56154C25B791}" srcOrd="0" destOrd="0" parTransId="{D20E25D8-4F2A-4BCC-A51D-462410431953}" sibTransId="{819EBB3C-8808-426A-BD09-0BB96AAA1217}"/>
    <dgm:cxn modelId="{92C3C88E-F332-4B73-BADE-E3665650BB01}" type="presOf" srcId="{555457D7-D5B5-4C2A-8700-B1AC3129FA70}" destId="{C3DA6BAF-C17F-4BF5-B58E-55E563FCDDCA}" srcOrd="0" destOrd="0" presId="urn:microsoft.com/office/officeart/2005/8/layout/vList5"/>
    <dgm:cxn modelId="{34601392-5AA1-48D0-B00E-1EAECA5090FE}" srcId="{337DA62A-D857-42C3-96AA-50815D2EEB0E}" destId="{2B99118A-632C-4F32-93E2-FA245B78AA47}" srcOrd="0" destOrd="0" parTransId="{DA241FED-0BB7-4171-899D-C9F9F482BA65}" sibTransId="{DE538CB3-E685-4F7F-83D6-F8358FC021C1}"/>
    <dgm:cxn modelId="{E7C9F399-DE10-438D-A96F-31FE2BF4FADD}" type="presOf" srcId="{0AB55F07-2689-4418-BD38-56154C25B791}" destId="{D1EEA8C8-0199-43B6-95E6-7A6EDB824276}" srcOrd="0" destOrd="0" presId="urn:microsoft.com/office/officeart/2005/8/layout/vList5"/>
    <dgm:cxn modelId="{471D13B0-CA3B-4760-A4FD-918EDF8D4ACE}" type="presOf" srcId="{0CA66301-B6D1-4071-8772-85E6CA03EAF6}" destId="{A1065058-6475-406C-BABB-FBFBD6016DC3}" srcOrd="0" destOrd="0" presId="urn:microsoft.com/office/officeart/2005/8/layout/vList5"/>
    <dgm:cxn modelId="{F7D3E1B5-BE39-4116-9503-E5C036BB762F}" type="presOf" srcId="{33B85818-2CBC-42F4-B565-F6EE982389A1}" destId="{D3D341D2-8A32-4723-84EE-5036AB66671D}" srcOrd="0" destOrd="0" presId="urn:microsoft.com/office/officeart/2005/8/layout/vList5"/>
    <dgm:cxn modelId="{4581F0C5-9FCA-4B7F-B624-EE8F73481C9C}" srcId="{555457D7-D5B5-4C2A-8700-B1AC3129FA70}" destId="{91494700-878B-4206-BCBE-2C8362991857}" srcOrd="0" destOrd="0" parTransId="{A2DA03C0-F669-4592-BAA5-CCFCF56DA9CD}" sibTransId="{18B40ACC-EB19-41B0-A69E-79430C3345E6}"/>
    <dgm:cxn modelId="{804C46D2-8777-4AAE-B985-6818A0DF34D0}" srcId="{B32A954B-9442-49AA-845B-92BA6E3867D7}" destId="{555457D7-D5B5-4C2A-8700-B1AC3129FA70}" srcOrd="0" destOrd="0" parTransId="{9824E12E-6BB2-4054-9EB4-1CE1DF061F91}" sibTransId="{90A04E1B-33FC-4CC1-8275-742ACD991419}"/>
    <dgm:cxn modelId="{064348D5-BBA6-4D33-9479-4B753256CD24}" type="presOf" srcId="{2B99118A-632C-4F32-93E2-FA245B78AA47}" destId="{D3407956-71B5-4C07-BE95-9BAA5F55045F}" srcOrd="0" destOrd="0" presId="urn:microsoft.com/office/officeart/2005/8/layout/vList5"/>
    <dgm:cxn modelId="{1E3F5DFD-0625-46BE-A3C4-DE9DD1EB58AD}" type="presOf" srcId="{337DA62A-D857-42C3-96AA-50815D2EEB0E}" destId="{C2E834FC-C059-4755-B2CD-763C9A145BB0}" srcOrd="0" destOrd="0" presId="urn:microsoft.com/office/officeart/2005/8/layout/vList5"/>
    <dgm:cxn modelId="{5F4C0E9D-F750-4976-B995-FDE0E0AB38EF}" type="presParOf" srcId="{437735E7-787A-4CB5-84AF-2B5142AF4A3B}" destId="{742C2765-8E6F-4287-A82B-11DA38ABA86D}" srcOrd="0" destOrd="0" presId="urn:microsoft.com/office/officeart/2005/8/layout/vList5"/>
    <dgm:cxn modelId="{A4193FCA-F5EE-428F-AB65-56FD9BE0F94D}" type="presParOf" srcId="{742C2765-8E6F-4287-A82B-11DA38ABA86D}" destId="{C3DA6BAF-C17F-4BF5-B58E-55E563FCDDCA}" srcOrd="0" destOrd="0" presId="urn:microsoft.com/office/officeart/2005/8/layout/vList5"/>
    <dgm:cxn modelId="{11D134C9-6FD4-4694-B776-12B92F888267}" type="presParOf" srcId="{742C2765-8E6F-4287-A82B-11DA38ABA86D}" destId="{43B8845D-9A56-4DBF-AA65-98F2B709DBB7}" srcOrd="1" destOrd="0" presId="urn:microsoft.com/office/officeart/2005/8/layout/vList5"/>
    <dgm:cxn modelId="{121BE7E9-C7B9-4EBD-9357-8334AD0D31D1}" type="presParOf" srcId="{437735E7-787A-4CB5-84AF-2B5142AF4A3B}" destId="{3F93D983-187B-4B7C-8340-6E5C24683C25}" srcOrd="1" destOrd="0" presId="urn:microsoft.com/office/officeart/2005/8/layout/vList5"/>
    <dgm:cxn modelId="{C054664A-D54D-4C8E-BBDA-313AC9BF7942}" type="presParOf" srcId="{437735E7-787A-4CB5-84AF-2B5142AF4A3B}" destId="{70F50005-D492-4E71-B6D4-98A502843080}" srcOrd="2" destOrd="0" presId="urn:microsoft.com/office/officeart/2005/8/layout/vList5"/>
    <dgm:cxn modelId="{320E5629-B098-4439-909C-9380F8048447}" type="presParOf" srcId="{70F50005-D492-4E71-B6D4-98A502843080}" destId="{C2E834FC-C059-4755-B2CD-763C9A145BB0}" srcOrd="0" destOrd="0" presId="urn:microsoft.com/office/officeart/2005/8/layout/vList5"/>
    <dgm:cxn modelId="{F4745D4C-BF1C-45F2-BD49-B000644DBB74}" type="presParOf" srcId="{70F50005-D492-4E71-B6D4-98A502843080}" destId="{D3407956-71B5-4C07-BE95-9BAA5F55045F}" srcOrd="1" destOrd="0" presId="urn:microsoft.com/office/officeart/2005/8/layout/vList5"/>
    <dgm:cxn modelId="{CCE6F3C9-1067-4B69-B28D-5B63BF646531}" type="presParOf" srcId="{437735E7-787A-4CB5-84AF-2B5142AF4A3B}" destId="{10F9B3E9-75FA-40A5-8E63-ADF1A0DAF1BF}" srcOrd="3" destOrd="0" presId="urn:microsoft.com/office/officeart/2005/8/layout/vList5"/>
    <dgm:cxn modelId="{7F314A5A-19E2-4B39-93EE-24848607B564}" type="presParOf" srcId="{437735E7-787A-4CB5-84AF-2B5142AF4A3B}" destId="{15EB82BA-C8BD-412D-92C1-18BCF966CA52}" srcOrd="4" destOrd="0" presId="urn:microsoft.com/office/officeart/2005/8/layout/vList5"/>
    <dgm:cxn modelId="{0FF2EFBF-8BCE-4C15-BA54-4A0E3511809D}" type="presParOf" srcId="{15EB82BA-C8BD-412D-92C1-18BCF966CA52}" destId="{E7BC8461-3370-42B9-83E5-D5CD453FF612}" srcOrd="0" destOrd="0" presId="urn:microsoft.com/office/officeart/2005/8/layout/vList5"/>
    <dgm:cxn modelId="{5A1F3F3E-C894-4E5B-B864-BCEE1EA9D4DA}" type="presParOf" srcId="{15EB82BA-C8BD-412D-92C1-18BCF966CA52}" destId="{D3D341D2-8A32-4723-84EE-5036AB66671D}" srcOrd="1" destOrd="0" presId="urn:microsoft.com/office/officeart/2005/8/layout/vList5"/>
    <dgm:cxn modelId="{C3AFA180-9456-4FB3-8B54-D00E3EFE4B90}" type="presParOf" srcId="{437735E7-787A-4CB5-84AF-2B5142AF4A3B}" destId="{CFFDB983-A477-42D6-B583-CE93BFB31881}" srcOrd="5" destOrd="0" presId="urn:microsoft.com/office/officeart/2005/8/layout/vList5"/>
    <dgm:cxn modelId="{8524CBA1-EF64-45A3-AA2C-69E7640C252E}" type="presParOf" srcId="{437735E7-787A-4CB5-84AF-2B5142AF4A3B}" destId="{509B4765-0762-4135-8664-9339B639B0A6}" srcOrd="6" destOrd="0" presId="urn:microsoft.com/office/officeart/2005/8/layout/vList5"/>
    <dgm:cxn modelId="{9F008EE9-B61F-43FC-81DC-E7B39E2365C6}" type="presParOf" srcId="{509B4765-0762-4135-8664-9339B639B0A6}" destId="{C003EA89-353F-440F-841F-4DD14841A167}" srcOrd="0" destOrd="0" presId="urn:microsoft.com/office/officeart/2005/8/layout/vList5"/>
    <dgm:cxn modelId="{21CB0BCC-7862-445D-9207-2B95DB297F8D}" type="presParOf" srcId="{509B4765-0762-4135-8664-9339B639B0A6}" destId="{71739D15-AC9A-4662-97A6-A53D3909C051}" srcOrd="1" destOrd="0" presId="urn:microsoft.com/office/officeart/2005/8/layout/vList5"/>
    <dgm:cxn modelId="{E38328EA-D92A-475C-A459-69A8F70A9710}" type="presParOf" srcId="{437735E7-787A-4CB5-84AF-2B5142AF4A3B}" destId="{04093D8A-58A6-42F1-8E96-5CAA3A3390DE}" srcOrd="7" destOrd="0" presId="urn:microsoft.com/office/officeart/2005/8/layout/vList5"/>
    <dgm:cxn modelId="{8CA382EB-0BFD-4464-9FBF-5A7016082EDF}" type="presParOf" srcId="{437735E7-787A-4CB5-84AF-2B5142AF4A3B}" destId="{C80A6D42-0F41-4805-8D7F-85C04895945A}" srcOrd="8" destOrd="0" presId="urn:microsoft.com/office/officeart/2005/8/layout/vList5"/>
    <dgm:cxn modelId="{3D20C6B7-455E-4269-BA19-F4578EA6798E}" type="presParOf" srcId="{C80A6D42-0F41-4805-8D7F-85C04895945A}" destId="{A1065058-6475-406C-BABB-FBFBD6016DC3}" srcOrd="0" destOrd="0" presId="urn:microsoft.com/office/officeart/2005/8/layout/vList5"/>
    <dgm:cxn modelId="{167DC3A3-C367-4D55-A0B5-D4314F8D7C85}" type="presParOf" srcId="{C80A6D42-0F41-4805-8D7F-85C04895945A}" destId="{D1EEA8C8-0199-43B6-95E6-7A6EDB82427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FCF244-929D-4419-9240-7BFEE44907D6}" type="doc">
      <dgm:prSet loTypeId="urn:microsoft.com/office/officeart/2011/layout/CircleProcess" loCatId="process" qsTypeId="urn:microsoft.com/office/officeart/2005/8/quickstyle/3d2" qsCatId="3D" csTypeId="urn:microsoft.com/office/officeart/2005/8/colors/accent0_1" csCatId="mainScheme" phldr="1"/>
      <dgm:spPr/>
    </dgm:pt>
    <dgm:pt modelId="{550386FA-FDE9-40EF-A7F9-93CCA861583E}">
      <dgm:prSet phldrT="[Text]" custT="1"/>
      <dgm:spPr>
        <a:solidFill>
          <a:schemeClr val="bg2">
            <a:lumMod val="50000"/>
            <a:alpha val="90000"/>
          </a:schemeClr>
        </a:solidFill>
      </dgm:spPr>
      <dgm:t>
        <a:bodyPr/>
        <a:lstStyle/>
        <a:p>
          <a:r>
            <a:rPr lang="en-GB" sz="2800" b="1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Indicators (90)</a:t>
          </a:r>
          <a:endParaRPr lang="en-GB" sz="2800" b="1" dirty="0"/>
        </a:p>
      </dgm:t>
    </dgm:pt>
    <dgm:pt modelId="{393AE58B-6C9D-461C-BD0C-5E0CD0A2F1E9}" type="parTrans" cxnId="{4724B1A6-889F-4BBB-BE5B-7DE99D142FD8}">
      <dgm:prSet/>
      <dgm:spPr/>
      <dgm:t>
        <a:bodyPr/>
        <a:lstStyle/>
        <a:p>
          <a:endParaRPr lang="en-GB" sz="2200" b="1"/>
        </a:p>
      </dgm:t>
    </dgm:pt>
    <dgm:pt modelId="{4C15224C-38D8-40F9-850B-0CC422717008}" type="sibTrans" cxnId="{4724B1A6-889F-4BBB-BE5B-7DE99D142FD8}">
      <dgm:prSet/>
      <dgm:spPr/>
      <dgm:t>
        <a:bodyPr/>
        <a:lstStyle/>
        <a:p>
          <a:endParaRPr lang="en-GB" sz="2200" b="1"/>
        </a:p>
      </dgm:t>
    </dgm:pt>
    <dgm:pt modelId="{04A4D92C-D2C9-47AF-89CA-C0F62F5947E7}">
      <dgm:prSet phldrT="[Text]" custT="1"/>
      <dgm:spPr>
        <a:solidFill>
          <a:schemeClr val="accent4">
            <a:lumMod val="75000"/>
            <a:alpha val="90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en-GB" sz="2800" b="1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Dimensions (5)</a:t>
          </a:r>
          <a:endParaRPr lang="en-GB" sz="2800" b="1" dirty="0"/>
        </a:p>
      </dgm:t>
    </dgm:pt>
    <dgm:pt modelId="{52E20BD9-1B49-4EBF-A37F-171ED8F9AFB3}" type="parTrans" cxnId="{6AC16B1B-E937-4AC1-AF1E-1F22E2D1CF74}">
      <dgm:prSet/>
      <dgm:spPr/>
      <dgm:t>
        <a:bodyPr/>
        <a:lstStyle/>
        <a:p>
          <a:endParaRPr lang="en-US"/>
        </a:p>
      </dgm:t>
    </dgm:pt>
    <dgm:pt modelId="{440A3D98-65FD-4863-92EC-A8CB16FB235F}" type="sibTrans" cxnId="{6AC16B1B-E937-4AC1-AF1E-1F22E2D1CF74}">
      <dgm:prSet/>
      <dgm:spPr/>
      <dgm:t>
        <a:bodyPr/>
        <a:lstStyle/>
        <a:p>
          <a:endParaRPr lang="en-US"/>
        </a:p>
      </dgm:t>
    </dgm:pt>
    <dgm:pt modelId="{99C0FCCE-A7CD-49EF-A204-325551C9DC94}">
      <dgm:prSet phldrT="[Text]" custT="1"/>
      <dgm:spPr>
        <a:solidFill>
          <a:schemeClr val="accent3">
            <a:lumMod val="75000"/>
            <a:alpha val="9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sz="2800" b="1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Domains (24)</a:t>
          </a:r>
          <a:endParaRPr lang="en-GB" sz="2800" b="1" dirty="0"/>
        </a:p>
      </dgm:t>
    </dgm:pt>
    <dgm:pt modelId="{60CB5D13-76CF-4419-B6B4-243AC79546B9}" type="parTrans" cxnId="{68F55839-414A-459C-8B18-1A5F05523F84}">
      <dgm:prSet/>
      <dgm:spPr/>
      <dgm:t>
        <a:bodyPr/>
        <a:lstStyle/>
        <a:p>
          <a:endParaRPr lang="en-US"/>
        </a:p>
      </dgm:t>
    </dgm:pt>
    <dgm:pt modelId="{60E19857-687E-4398-A4B2-31AD066CD33E}" type="sibTrans" cxnId="{68F55839-414A-459C-8B18-1A5F05523F84}">
      <dgm:prSet/>
      <dgm:spPr/>
      <dgm:t>
        <a:bodyPr/>
        <a:lstStyle/>
        <a:p>
          <a:endParaRPr lang="en-US"/>
        </a:p>
      </dgm:t>
    </dgm:pt>
    <dgm:pt modelId="{06BD830B-76F0-4DD8-81F5-5D7652CD7C37}">
      <dgm:prSet phldrT="[Text]" custT="1"/>
      <dgm:spPr>
        <a:solidFill>
          <a:schemeClr val="tx2">
            <a:lumMod val="50000"/>
            <a:lumOff val="50000"/>
            <a:alpha val="90000"/>
          </a:schemeClr>
        </a:solidFill>
      </dgm:spPr>
      <dgm:t>
        <a:bodyPr/>
        <a:lstStyle/>
        <a:p>
          <a:r>
            <a:rPr lang="en-GB" sz="2800" b="1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Subdomains (16)</a:t>
          </a:r>
          <a:endParaRPr lang="en-GB" sz="2800" b="1" dirty="0"/>
        </a:p>
      </dgm:t>
    </dgm:pt>
    <dgm:pt modelId="{8ECA57ED-6299-4B57-A7CD-C06D2A74A764}" type="parTrans" cxnId="{B119E779-2434-4743-9E94-0AFE44EB4B49}">
      <dgm:prSet/>
      <dgm:spPr/>
      <dgm:t>
        <a:bodyPr/>
        <a:lstStyle/>
        <a:p>
          <a:endParaRPr lang="en-US"/>
        </a:p>
      </dgm:t>
    </dgm:pt>
    <dgm:pt modelId="{89B32B18-FC13-430A-BEA1-17736DC55D12}" type="sibTrans" cxnId="{B119E779-2434-4743-9E94-0AFE44EB4B49}">
      <dgm:prSet/>
      <dgm:spPr/>
      <dgm:t>
        <a:bodyPr/>
        <a:lstStyle/>
        <a:p>
          <a:endParaRPr lang="en-US"/>
        </a:p>
      </dgm:t>
    </dgm:pt>
    <dgm:pt modelId="{5E9B7F8F-4A95-44AF-A0AD-556448B42351}" type="pres">
      <dgm:prSet presAssocID="{E6FCF244-929D-4419-9240-7BFEE44907D6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C531FFAE-24A7-4294-981D-BB040B58A4E4}" type="pres">
      <dgm:prSet presAssocID="{550386FA-FDE9-40EF-A7F9-93CCA861583E}" presName="Accent4" presStyleCnt="0"/>
      <dgm:spPr/>
    </dgm:pt>
    <dgm:pt modelId="{96A43183-5D58-4F4E-95FE-F56D5D14E81F}" type="pres">
      <dgm:prSet presAssocID="{550386FA-FDE9-40EF-A7F9-93CCA861583E}" presName="Accent" presStyleLbl="node1" presStyleIdx="0" presStyleCnt="4" custScaleX="143044" custScaleY="88940" custLinFactNeighborX="46233" custLinFactNeighborY="5474"/>
      <dgm:spPr/>
    </dgm:pt>
    <dgm:pt modelId="{65CCF087-4096-4DD9-8C01-C124D48F2418}" type="pres">
      <dgm:prSet presAssocID="{550386FA-FDE9-40EF-A7F9-93CCA861583E}" presName="ParentBackground4" presStyleCnt="0"/>
      <dgm:spPr/>
    </dgm:pt>
    <dgm:pt modelId="{EF7DD87D-56EF-46F6-92E4-7FC3FEF994BE}" type="pres">
      <dgm:prSet presAssocID="{550386FA-FDE9-40EF-A7F9-93CCA861583E}" presName="ParentBackground" presStyleLbl="fgAcc1" presStyleIdx="0" presStyleCnt="4" custScaleX="163249" custLinFactNeighborX="48873" custLinFactNeighborY="5865"/>
      <dgm:spPr/>
    </dgm:pt>
    <dgm:pt modelId="{90CB8685-964A-411E-9F9E-FE9B83BB026F}" type="pres">
      <dgm:prSet presAssocID="{550386FA-FDE9-40EF-A7F9-93CCA861583E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30DD412F-8382-4DF1-9440-88D5CC9944AA}" type="pres">
      <dgm:prSet presAssocID="{06BD830B-76F0-4DD8-81F5-5D7652CD7C37}" presName="Accent3" presStyleCnt="0"/>
      <dgm:spPr/>
    </dgm:pt>
    <dgm:pt modelId="{8D98C1FC-5D51-4730-A320-20B61CB55B9A}" type="pres">
      <dgm:prSet presAssocID="{06BD830B-76F0-4DD8-81F5-5D7652CD7C37}" presName="Accent" presStyleLbl="node1" presStyleIdx="1" presStyleCnt="4" custAng="429020" custScaleX="86003" custScaleY="86262" custLinFactNeighborX="27527" custLinFactNeighborY="862"/>
      <dgm:spPr/>
    </dgm:pt>
    <dgm:pt modelId="{C7EFCDC6-E388-4A34-9666-4C303F60074E}" type="pres">
      <dgm:prSet presAssocID="{06BD830B-76F0-4DD8-81F5-5D7652CD7C37}" presName="ParentBackground3" presStyleCnt="0"/>
      <dgm:spPr/>
    </dgm:pt>
    <dgm:pt modelId="{1D272682-19DC-4E60-AF49-26024E324568}" type="pres">
      <dgm:prSet presAssocID="{06BD830B-76F0-4DD8-81F5-5D7652CD7C37}" presName="ParentBackground" presStyleLbl="fgAcc1" presStyleIdx="1" presStyleCnt="4" custScaleX="209972" custScaleY="118481" custLinFactNeighborX="-7820" custLinFactNeighborY="6518"/>
      <dgm:spPr/>
    </dgm:pt>
    <dgm:pt modelId="{5C552178-67F5-4D2A-8152-378D93B26ED7}" type="pres">
      <dgm:prSet presAssocID="{06BD830B-76F0-4DD8-81F5-5D7652CD7C37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1A9DE38B-5749-4F13-A32F-51080118080F}" type="pres">
      <dgm:prSet presAssocID="{99C0FCCE-A7CD-49EF-A204-325551C9DC94}" presName="Accent2" presStyleCnt="0"/>
      <dgm:spPr/>
    </dgm:pt>
    <dgm:pt modelId="{4B616F26-3C6E-4C0B-BF61-AD3E0555DDFD}" type="pres">
      <dgm:prSet presAssocID="{99C0FCCE-A7CD-49EF-A204-325551C9DC94}" presName="Accent" presStyleLbl="node1" presStyleIdx="2" presStyleCnt="4" custScaleX="79561" custScaleY="85550" custLinFactNeighborX="-19357" custLinFactNeighborY="4534"/>
      <dgm:spPr/>
    </dgm:pt>
    <dgm:pt modelId="{5896ABF5-3DD1-4F20-88C7-D5150CA31B75}" type="pres">
      <dgm:prSet presAssocID="{99C0FCCE-A7CD-49EF-A204-325551C9DC94}" presName="ParentBackground2" presStyleCnt="0"/>
      <dgm:spPr/>
    </dgm:pt>
    <dgm:pt modelId="{182CCC48-18DA-4B69-9C51-72C9B2C454D2}" type="pres">
      <dgm:prSet presAssocID="{99C0FCCE-A7CD-49EF-A204-325551C9DC94}" presName="ParentBackground" presStyleLbl="fgAcc1" presStyleIdx="2" presStyleCnt="4" custScaleX="163004" custLinFactNeighborX="-59350" custLinFactNeighborY="7974"/>
      <dgm:spPr/>
    </dgm:pt>
    <dgm:pt modelId="{9FCEF4F8-C3F0-4495-8EC3-D02D99E6A9F0}" type="pres">
      <dgm:prSet presAssocID="{99C0FCCE-A7CD-49EF-A204-325551C9DC94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171E916A-51AC-41BF-B8E4-95D96F1CCDAB}" type="pres">
      <dgm:prSet presAssocID="{04A4D92C-D2C9-47AF-89CA-C0F62F5947E7}" presName="Accent1" presStyleCnt="0"/>
      <dgm:spPr/>
    </dgm:pt>
    <dgm:pt modelId="{1357D885-2B56-4B9C-9191-EE1C3BD9B937}" type="pres">
      <dgm:prSet presAssocID="{04A4D92C-D2C9-47AF-89CA-C0F62F5947E7}" presName="Accent" presStyleLbl="node1" presStyleIdx="3" presStyleCnt="4" custScaleX="283262" custScaleY="101711" custLinFactNeighborX="-65941" custLinFactNeighborY="6255"/>
      <dgm:spPr/>
    </dgm:pt>
    <dgm:pt modelId="{AB47E26C-5EB3-49D5-A1F5-CF8B499A10D5}" type="pres">
      <dgm:prSet presAssocID="{04A4D92C-D2C9-47AF-89CA-C0F62F5947E7}" presName="ParentBackground1" presStyleCnt="0"/>
      <dgm:spPr/>
    </dgm:pt>
    <dgm:pt modelId="{94DB1B9C-B602-46DF-AE39-CD358EABFA79}" type="pres">
      <dgm:prSet presAssocID="{04A4D92C-D2C9-47AF-89CA-C0F62F5947E7}" presName="ParentBackground" presStyleLbl="fgAcc1" presStyleIdx="3" presStyleCnt="4" custScaleX="199898" custScaleY="126655" custLinFactX="-23635" custLinFactNeighborX="-100000" custLinFactNeighborY="10783"/>
      <dgm:spPr/>
    </dgm:pt>
    <dgm:pt modelId="{93C855BF-E6A0-46DB-83D2-1AC2DC68DE58}" type="pres">
      <dgm:prSet presAssocID="{04A4D92C-D2C9-47AF-89CA-C0F62F5947E7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6AC16B1B-E937-4AC1-AF1E-1F22E2D1CF74}" srcId="{E6FCF244-929D-4419-9240-7BFEE44907D6}" destId="{04A4D92C-D2C9-47AF-89CA-C0F62F5947E7}" srcOrd="0" destOrd="0" parTransId="{52E20BD9-1B49-4EBF-A37F-171ED8F9AFB3}" sibTransId="{440A3D98-65FD-4863-92EC-A8CB16FB235F}"/>
    <dgm:cxn modelId="{1605342F-D924-4EB4-B282-93F4B2C81FCC}" type="presOf" srcId="{04A4D92C-D2C9-47AF-89CA-C0F62F5947E7}" destId="{94DB1B9C-B602-46DF-AE39-CD358EABFA79}" srcOrd="0" destOrd="0" presId="urn:microsoft.com/office/officeart/2011/layout/CircleProcess"/>
    <dgm:cxn modelId="{EF66E332-5F65-49EA-89DE-2012451098E6}" type="presOf" srcId="{550386FA-FDE9-40EF-A7F9-93CCA861583E}" destId="{90CB8685-964A-411E-9F9E-FE9B83BB026F}" srcOrd="1" destOrd="0" presId="urn:microsoft.com/office/officeart/2011/layout/CircleProcess"/>
    <dgm:cxn modelId="{68F55839-414A-459C-8B18-1A5F05523F84}" srcId="{E6FCF244-929D-4419-9240-7BFEE44907D6}" destId="{99C0FCCE-A7CD-49EF-A204-325551C9DC94}" srcOrd="1" destOrd="0" parTransId="{60CB5D13-76CF-4419-B6B4-243AC79546B9}" sibTransId="{60E19857-687E-4398-A4B2-31AD066CD33E}"/>
    <dgm:cxn modelId="{51145667-7D36-4BF8-9E20-D06283439890}" type="presOf" srcId="{99C0FCCE-A7CD-49EF-A204-325551C9DC94}" destId="{9FCEF4F8-C3F0-4495-8EC3-D02D99E6A9F0}" srcOrd="1" destOrd="0" presId="urn:microsoft.com/office/officeart/2011/layout/CircleProcess"/>
    <dgm:cxn modelId="{6478574D-C012-4CAB-BF3F-918DCC4D6DE2}" type="presOf" srcId="{99C0FCCE-A7CD-49EF-A204-325551C9DC94}" destId="{182CCC48-18DA-4B69-9C51-72C9B2C454D2}" srcOrd="0" destOrd="0" presId="urn:microsoft.com/office/officeart/2011/layout/CircleProcess"/>
    <dgm:cxn modelId="{5ADE6154-2CA8-4D5A-80FD-7BCE39EC88FC}" type="presOf" srcId="{550386FA-FDE9-40EF-A7F9-93CCA861583E}" destId="{EF7DD87D-56EF-46F6-92E4-7FC3FEF994BE}" srcOrd="0" destOrd="0" presId="urn:microsoft.com/office/officeart/2011/layout/CircleProcess"/>
    <dgm:cxn modelId="{D4635D57-3411-4D54-A31B-EE17F7D54A54}" type="presOf" srcId="{04A4D92C-D2C9-47AF-89CA-C0F62F5947E7}" destId="{93C855BF-E6A0-46DB-83D2-1AC2DC68DE58}" srcOrd="1" destOrd="0" presId="urn:microsoft.com/office/officeart/2011/layout/CircleProcess"/>
    <dgm:cxn modelId="{B119E779-2434-4743-9E94-0AFE44EB4B49}" srcId="{E6FCF244-929D-4419-9240-7BFEE44907D6}" destId="{06BD830B-76F0-4DD8-81F5-5D7652CD7C37}" srcOrd="2" destOrd="0" parTransId="{8ECA57ED-6299-4B57-A7CD-C06D2A74A764}" sibTransId="{89B32B18-FC13-430A-BEA1-17736DC55D12}"/>
    <dgm:cxn modelId="{C07FD888-C42A-4A1C-B26D-01CD8BE6C8E3}" type="presOf" srcId="{06BD830B-76F0-4DD8-81F5-5D7652CD7C37}" destId="{1D272682-19DC-4E60-AF49-26024E324568}" srcOrd="0" destOrd="0" presId="urn:microsoft.com/office/officeart/2011/layout/CircleProcess"/>
    <dgm:cxn modelId="{4724B1A6-889F-4BBB-BE5B-7DE99D142FD8}" srcId="{E6FCF244-929D-4419-9240-7BFEE44907D6}" destId="{550386FA-FDE9-40EF-A7F9-93CCA861583E}" srcOrd="3" destOrd="0" parTransId="{393AE58B-6C9D-461C-BD0C-5E0CD0A2F1E9}" sibTransId="{4C15224C-38D8-40F9-850B-0CC422717008}"/>
    <dgm:cxn modelId="{B838F4E0-B4B8-4C84-AF1E-F518172BE812}" type="presOf" srcId="{E6FCF244-929D-4419-9240-7BFEE44907D6}" destId="{5E9B7F8F-4A95-44AF-A0AD-556448B42351}" srcOrd="0" destOrd="0" presId="urn:microsoft.com/office/officeart/2011/layout/CircleProcess"/>
    <dgm:cxn modelId="{65CC26F5-0114-4A11-BA82-0E1BE97D8D86}" type="presOf" srcId="{06BD830B-76F0-4DD8-81F5-5D7652CD7C37}" destId="{5C552178-67F5-4D2A-8152-378D93B26ED7}" srcOrd="1" destOrd="0" presId="urn:microsoft.com/office/officeart/2011/layout/CircleProcess"/>
    <dgm:cxn modelId="{D7C4546F-8AD0-4BF6-9A2B-4343080E8961}" type="presParOf" srcId="{5E9B7F8F-4A95-44AF-A0AD-556448B42351}" destId="{C531FFAE-24A7-4294-981D-BB040B58A4E4}" srcOrd="0" destOrd="0" presId="urn:microsoft.com/office/officeart/2011/layout/CircleProcess"/>
    <dgm:cxn modelId="{A5DAA410-C80D-4FCF-9A53-738653022CF6}" type="presParOf" srcId="{C531FFAE-24A7-4294-981D-BB040B58A4E4}" destId="{96A43183-5D58-4F4E-95FE-F56D5D14E81F}" srcOrd="0" destOrd="0" presId="urn:microsoft.com/office/officeart/2011/layout/CircleProcess"/>
    <dgm:cxn modelId="{ED81A702-C728-486B-8067-FAB965A1BC0D}" type="presParOf" srcId="{5E9B7F8F-4A95-44AF-A0AD-556448B42351}" destId="{65CCF087-4096-4DD9-8C01-C124D48F2418}" srcOrd="1" destOrd="0" presId="urn:microsoft.com/office/officeart/2011/layout/CircleProcess"/>
    <dgm:cxn modelId="{1346A767-14FE-47DA-9E0A-7FF359155943}" type="presParOf" srcId="{65CCF087-4096-4DD9-8C01-C124D48F2418}" destId="{EF7DD87D-56EF-46F6-92E4-7FC3FEF994BE}" srcOrd="0" destOrd="0" presId="urn:microsoft.com/office/officeart/2011/layout/CircleProcess"/>
    <dgm:cxn modelId="{864F8F21-D7EB-4D5D-AF64-DFE4EAAB3DBC}" type="presParOf" srcId="{5E9B7F8F-4A95-44AF-A0AD-556448B42351}" destId="{90CB8685-964A-411E-9F9E-FE9B83BB026F}" srcOrd="2" destOrd="0" presId="urn:microsoft.com/office/officeart/2011/layout/CircleProcess"/>
    <dgm:cxn modelId="{109318F1-AEAB-4DD8-9B44-5B313E6ACF15}" type="presParOf" srcId="{5E9B7F8F-4A95-44AF-A0AD-556448B42351}" destId="{30DD412F-8382-4DF1-9440-88D5CC9944AA}" srcOrd="3" destOrd="0" presId="urn:microsoft.com/office/officeart/2011/layout/CircleProcess"/>
    <dgm:cxn modelId="{C26D5C02-A420-4461-A2CB-36631A736621}" type="presParOf" srcId="{30DD412F-8382-4DF1-9440-88D5CC9944AA}" destId="{8D98C1FC-5D51-4730-A320-20B61CB55B9A}" srcOrd="0" destOrd="0" presId="urn:microsoft.com/office/officeart/2011/layout/CircleProcess"/>
    <dgm:cxn modelId="{F2902087-7A7E-4875-9F87-8CD582C12A2D}" type="presParOf" srcId="{5E9B7F8F-4A95-44AF-A0AD-556448B42351}" destId="{C7EFCDC6-E388-4A34-9666-4C303F60074E}" srcOrd="4" destOrd="0" presId="urn:microsoft.com/office/officeart/2011/layout/CircleProcess"/>
    <dgm:cxn modelId="{A14ECDEF-42FE-461F-A326-6C45AD8FEA76}" type="presParOf" srcId="{C7EFCDC6-E388-4A34-9666-4C303F60074E}" destId="{1D272682-19DC-4E60-AF49-26024E324568}" srcOrd="0" destOrd="0" presId="urn:microsoft.com/office/officeart/2011/layout/CircleProcess"/>
    <dgm:cxn modelId="{B319E8DE-9625-45A1-9065-01B3985BCA31}" type="presParOf" srcId="{5E9B7F8F-4A95-44AF-A0AD-556448B42351}" destId="{5C552178-67F5-4D2A-8152-378D93B26ED7}" srcOrd="5" destOrd="0" presId="urn:microsoft.com/office/officeart/2011/layout/CircleProcess"/>
    <dgm:cxn modelId="{713C4645-EE4A-45F0-A3A8-61C9BB92A64D}" type="presParOf" srcId="{5E9B7F8F-4A95-44AF-A0AD-556448B42351}" destId="{1A9DE38B-5749-4F13-A32F-51080118080F}" srcOrd="6" destOrd="0" presId="urn:microsoft.com/office/officeart/2011/layout/CircleProcess"/>
    <dgm:cxn modelId="{4798F353-87DD-4CCA-994D-FAE32BE1F843}" type="presParOf" srcId="{1A9DE38B-5749-4F13-A32F-51080118080F}" destId="{4B616F26-3C6E-4C0B-BF61-AD3E0555DDFD}" srcOrd="0" destOrd="0" presId="urn:microsoft.com/office/officeart/2011/layout/CircleProcess"/>
    <dgm:cxn modelId="{EA0D1452-956B-40DB-90F4-A82B93BA2873}" type="presParOf" srcId="{5E9B7F8F-4A95-44AF-A0AD-556448B42351}" destId="{5896ABF5-3DD1-4F20-88C7-D5150CA31B75}" srcOrd="7" destOrd="0" presId="urn:microsoft.com/office/officeart/2011/layout/CircleProcess"/>
    <dgm:cxn modelId="{0431484B-DD22-40A9-B40E-F6E3F9E43A66}" type="presParOf" srcId="{5896ABF5-3DD1-4F20-88C7-D5150CA31B75}" destId="{182CCC48-18DA-4B69-9C51-72C9B2C454D2}" srcOrd="0" destOrd="0" presId="urn:microsoft.com/office/officeart/2011/layout/CircleProcess"/>
    <dgm:cxn modelId="{C3A71AEC-6C9D-4B16-B06E-C0CC5EBE8169}" type="presParOf" srcId="{5E9B7F8F-4A95-44AF-A0AD-556448B42351}" destId="{9FCEF4F8-C3F0-4495-8EC3-D02D99E6A9F0}" srcOrd="8" destOrd="0" presId="urn:microsoft.com/office/officeart/2011/layout/CircleProcess"/>
    <dgm:cxn modelId="{A3CCCF09-73CF-474D-A26A-A0325019BF33}" type="presParOf" srcId="{5E9B7F8F-4A95-44AF-A0AD-556448B42351}" destId="{171E916A-51AC-41BF-B8E4-95D96F1CCDAB}" srcOrd="9" destOrd="0" presId="urn:microsoft.com/office/officeart/2011/layout/CircleProcess"/>
    <dgm:cxn modelId="{0C35A129-001B-4475-94DB-EA6F044CAA32}" type="presParOf" srcId="{171E916A-51AC-41BF-B8E4-95D96F1CCDAB}" destId="{1357D885-2B56-4B9C-9191-EE1C3BD9B937}" srcOrd="0" destOrd="0" presId="urn:microsoft.com/office/officeart/2011/layout/CircleProcess"/>
    <dgm:cxn modelId="{08AC714F-BE6A-4D45-835F-EB683FAE7D5C}" type="presParOf" srcId="{5E9B7F8F-4A95-44AF-A0AD-556448B42351}" destId="{AB47E26C-5EB3-49D5-A1F5-CF8B499A10D5}" srcOrd="10" destOrd="0" presId="urn:microsoft.com/office/officeart/2011/layout/CircleProcess"/>
    <dgm:cxn modelId="{BF00B09E-E2ED-424C-B828-F957B7BBD337}" type="presParOf" srcId="{AB47E26C-5EB3-49D5-A1F5-CF8B499A10D5}" destId="{94DB1B9C-B602-46DF-AE39-CD358EABFA79}" srcOrd="0" destOrd="0" presId="urn:microsoft.com/office/officeart/2011/layout/CircleProcess"/>
    <dgm:cxn modelId="{48FC4163-390E-4FEB-8D4B-14D4E7ED8F0A}" type="presParOf" srcId="{5E9B7F8F-4A95-44AF-A0AD-556448B42351}" destId="{93C855BF-E6A0-46DB-83D2-1AC2DC68DE58}" srcOrd="11" destOrd="0" presId="urn:microsoft.com/office/officeart/2011/layout/CircleProcess"/>
  </dgm:cxnLst>
  <dgm:bg>
    <a:solidFill>
      <a:schemeClr val="accent6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FCF244-929D-4419-9240-7BFEE44907D6}" type="doc">
      <dgm:prSet loTypeId="urn:microsoft.com/office/officeart/2011/layout/CircleProcess" loCatId="process" qsTypeId="urn:microsoft.com/office/officeart/2005/8/quickstyle/3d2" qsCatId="3D" csTypeId="urn:microsoft.com/office/officeart/2005/8/colors/accent0_1" csCatId="mainScheme" phldr="1"/>
      <dgm:spPr/>
    </dgm:pt>
    <dgm:pt modelId="{550386FA-FDE9-40EF-A7F9-93CCA861583E}">
      <dgm:prSet phldrT="[Text]" custT="1"/>
      <dgm:spPr>
        <a:solidFill>
          <a:schemeClr val="bg2">
            <a:lumMod val="50000"/>
            <a:alpha val="90000"/>
          </a:schemeClr>
        </a:solidFill>
      </dgm:spPr>
      <dgm:t>
        <a:bodyPr/>
        <a:lstStyle/>
        <a:p>
          <a:r>
            <a:rPr lang="en-GB" sz="2800" b="1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Indicators (110)</a:t>
          </a:r>
          <a:endParaRPr lang="en-GB" sz="2800" b="1" dirty="0"/>
        </a:p>
      </dgm:t>
    </dgm:pt>
    <dgm:pt modelId="{393AE58B-6C9D-461C-BD0C-5E0CD0A2F1E9}" type="parTrans" cxnId="{4724B1A6-889F-4BBB-BE5B-7DE99D142FD8}">
      <dgm:prSet/>
      <dgm:spPr/>
      <dgm:t>
        <a:bodyPr/>
        <a:lstStyle/>
        <a:p>
          <a:endParaRPr lang="en-GB" sz="2200" b="1"/>
        </a:p>
      </dgm:t>
    </dgm:pt>
    <dgm:pt modelId="{4C15224C-38D8-40F9-850B-0CC422717008}" type="sibTrans" cxnId="{4724B1A6-889F-4BBB-BE5B-7DE99D142FD8}">
      <dgm:prSet/>
      <dgm:spPr/>
      <dgm:t>
        <a:bodyPr/>
        <a:lstStyle/>
        <a:p>
          <a:endParaRPr lang="en-GB" sz="2200" b="1"/>
        </a:p>
      </dgm:t>
    </dgm:pt>
    <dgm:pt modelId="{04A4D92C-D2C9-47AF-89CA-C0F62F5947E7}">
      <dgm:prSet phldrT="[Text]" custT="1"/>
      <dgm:spPr>
        <a:solidFill>
          <a:schemeClr val="accent4">
            <a:lumMod val="75000"/>
            <a:alpha val="90000"/>
          </a:schemeClr>
        </a:solidFill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en-GB" sz="2800" b="1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Dimensions (5)</a:t>
          </a:r>
          <a:endParaRPr lang="en-GB" sz="2800" b="1" dirty="0"/>
        </a:p>
      </dgm:t>
    </dgm:pt>
    <dgm:pt modelId="{52E20BD9-1B49-4EBF-A37F-171ED8F9AFB3}" type="parTrans" cxnId="{6AC16B1B-E937-4AC1-AF1E-1F22E2D1CF74}">
      <dgm:prSet/>
      <dgm:spPr/>
      <dgm:t>
        <a:bodyPr/>
        <a:lstStyle/>
        <a:p>
          <a:endParaRPr lang="en-US"/>
        </a:p>
      </dgm:t>
    </dgm:pt>
    <dgm:pt modelId="{440A3D98-65FD-4863-92EC-A8CB16FB235F}" type="sibTrans" cxnId="{6AC16B1B-E937-4AC1-AF1E-1F22E2D1CF74}">
      <dgm:prSet/>
      <dgm:spPr/>
      <dgm:t>
        <a:bodyPr/>
        <a:lstStyle/>
        <a:p>
          <a:endParaRPr lang="en-US"/>
        </a:p>
      </dgm:t>
    </dgm:pt>
    <dgm:pt modelId="{99C0FCCE-A7CD-49EF-A204-325551C9DC94}">
      <dgm:prSet phldrT="[Text]" custT="1"/>
      <dgm:spPr>
        <a:solidFill>
          <a:schemeClr val="accent3">
            <a:lumMod val="75000"/>
            <a:alpha val="9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sz="2800" b="1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Domains (22)</a:t>
          </a:r>
          <a:endParaRPr lang="en-GB" sz="2800" b="1" dirty="0"/>
        </a:p>
      </dgm:t>
    </dgm:pt>
    <dgm:pt modelId="{60CB5D13-76CF-4419-B6B4-243AC79546B9}" type="parTrans" cxnId="{68F55839-414A-459C-8B18-1A5F05523F84}">
      <dgm:prSet/>
      <dgm:spPr/>
      <dgm:t>
        <a:bodyPr/>
        <a:lstStyle/>
        <a:p>
          <a:endParaRPr lang="en-US"/>
        </a:p>
      </dgm:t>
    </dgm:pt>
    <dgm:pt modelId="{60E19857-687E-4398-A4B2-31AD066CD33E}" type="sibTrans" cxnId="{68F55839-414A-459C-8B18-1A5F05523F84}">
      <dgm:prSet/>
      <dgm:spPr/>
      <dgm:t>
        <a:bodyPr/>
        <a:lstStyle/>
        <a:p>
          <a:endParaRPr lang="en-US"/>
        </a:p>
      </dgm:t>
    </dgm:pt>
    <dgm:pt modelId="{06BD830B-76F0-4DD8-81F5-5D7652CD7C37}">
      <dgm:prSet phldrT="[Text]" custT="1"/>
      <dgm:spPr>
        <a:solidFill>
          <a:schemeClr val="tx2">
            <a:lumMod val="50000"/>
            <a:lumOff val="50000"/>
            <a:alpha val="90000"/>
          </a:schemeClr>
        </a:solidFill>
      </dgm:spPr>
      <dgm:t>
        <a:bodyPr/>
        <a:lstStyle/>
        <a:p>
          <a:r>
            <a:rPr lang="en-GB" sz="2800" b="1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Subdomains (0)</a:t>
          </a:r>
          <a:endParaRPr lang="en-GB" sz="2800" b="1" dirty="0"/>
        </a:p>
      </dgm:t>
    </dgm:pt>
    <dgm:pt modelId="{8ECA57ED-6299-4B57-A7CD-C06D2A74A764}" type="parTrans" cxnId="{B119E779-2434-4743-9E94-0AFE44EB4B49}">
      <dgm:prSet/>
      <dgm:spPr/>
      <dgm:t>
        <a:bodyPr/>
        <a:lstStyle/>
        <a:p>
          <a:endParaRPr lang="en-US"/>
        </a:p>
      </dgm:t>
    </dgm:pt>
    <dgm:pt modelId="{89B32B18-FC13-430A-BEA1-17736DC55D12}" type="sibTrans" cxnId="{B119E779-2434-4743-9E94-0AFE44EB4B49}">
      <dgm:prSet/>
      <dgm:spPr/>
      <dgm:t>
        <a:bodyPr/>
        <a:lstStyle/>
        <a:p>
          <a:endParaRPr lang="en-US"/>
        </a:p>
      </dgm:t>
    </dgm:pt>
    <dgm:pt modelId="{5E9B7F8F-4A95-44AF-A0AD-556448B42351}" type="pres">
      <dgm:prSet presAssocID="{E6FCF244-929D-4419-9240-7BFEE44907D6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C531FFAE-24A7-4294-981D-BB040B58A4E4}" type="pres">
      <dgm:prSet presAssocID="{550386FA-FDE9-40EF-A7F9-93CCA861583E}" presName="Accent4" presStyleCnt="0"/>
      <dgm:spPr/>
    </dgm:pt>
    <dgm:pt modelId="{96A43183-5D58-4F4E-95FE-F56D5D14E81F}" type="pres">
      <dgm:prSet presAssocID="{550386FA-FDE9-40EF-A7F9-93CCA861583E}" presName="Accent" presStyleLbl="node1" presStyleIdx="0" presStyleCnt="4" custScaleX="143044" custScaleY="88940" custLinFactNeighborX="46233" custLinFactNeighborY="5474"/>
      <dgm:spPr/>
    </dgm:pt>
    <dgm:pt modelId="{65CCF087-4096-4DD9-8C01-C124D48F2418}" type="pres">
      <dgm:prSet presAssocID="{550386FA-FDE9-40EF-A7F9-93CCA861583E}" presName="ParentBackground4" presStyleCnt="0"/>
      <dgm:spPr/>
    </dgm:pt>
    <dgm:pt modelId="{EF7DD87D-56EF-46F6-92E4-7FC3FEF994BE}" type="pres">
      <dgm:prSet presAssocID="{550386FA-FDE9-40EF-A7F9-93CCA861583E}" presName="ParentBackground" presStyleLbl="fgAcc1" presStyleIdx="0" presStyleCnt="4" custScaleX="163249" custLinFactNeighborX="48873" custLinFactNeighborY="5865"/>
      <dgm:spPr/>
    </dgm:pt>
    <dgm:pt modelId="{90CB8685-964A-411E-9F9E-FE9B83BB026F}" type="pres">
      <dgm:prSet presAssocID="{550386FA-FDE9-40EF-A7F9-93CCA861583E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30DD412F-8382-4DF1-9440-88D5CC9944AA}" type="pres">
      <dgm:prSet presAssocID="{06BD830B-76F0-4DD8-81F5-5D7652CD7C37}" presName="Accent3" presStyleCnt="0"/>
      <dgm:spPr/>
    </dgm:pt>
    <dgm:pt modelId="{8D98C1FC-5D51-4730-A320-20B61CB55B9A}" type="pres">
      <dgm:prSet presAssocID="{06BD830B-76F0-4DD8-81F5-5D7652CD7C37}" presName="Accent" presStyleLbl="node1" presStyleIdx="1" presStyleCnt="4" custAng="429020" custScaleX="86003" custScaleY="86262" custLinFactNeighborX="27527" custLinFactNeighborY="862"/>
      <dgm:spPr/>
    </dgm:pt>
    <dgm:pt modelId="{C7EFCDC6-E388-4A34-9666-4C303F60074E}" type="pres">
      <dgm:prSet presAssocID="{06BD830B-76F0-4DD8-81F5-5D7652CD7C37}" presName="ParentBackground3" presStyleCnt="0"/>
      <dgm:spPr/>
    </dgm:pt>
    <dgm:pt modelId="{1D272682-19DC-4E60-AF49-26024E324568}" type="pres">
      <dgm:prSet presAssocID="{06BD830B-76F0-4DD8-81F5-5D7652CD7C37}" presName="ParentBackground" presStyleLbl="fgAcc1" presStyleIdx="1" presStyleCnt="4" custScaleX="209972" custScaleY="118481" custLinFactNeighborX="-7820" custLinFactNeighborY="6518"/>
      <dgm:spPr/>
    </dgm:pt>
    <dgm:pt modelId="{5C552178-67F5-4D2A-8152-378D93B26ED7}" type="pres">
      <dgm:prSet presAssocID="{06BD830B-76F0-4DD8-81F5-5D7652CD7C37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1A9DE38B-5749-4F13-A32F-51080118080F}" type="pres">
      <dgm:prSet presAssocID="{99C0FCCE-A7CD-49EF-A204-325551C9DC94}" presName="Accent2" presStyleCnt="0"/>
      <dgm:spPr/>
    </dgm:pt>
    <dgm:pt modelId="{4B616F26-3C6E-4C0B-BF61-AD3E0555DDFD}" type="pres">
      <dgm:prSet presAssocID="{99C0FCCE-A7CD-49EF-A204-325551C9DC94}" presName="Accent" presStyleLbl="node1" presStyleIdx="2" presStyleCnt="4" custScaleX="79561" custScaleY="85550" custLinFactNeighborX="-19357" custLinFactNeighborY="4534"/>
      <dgm:spPr/>
    </dgm:pt>
    <dgm:pt modelId="{5896ABF5-3DD1-4F20-88C7-D5150CA31B75}" type="pres">
      <dgm:prSet presAssocID="{99C0FCCE-A7CD-49EF-A204-325551C9DC94}" presName="ParentBackground2" presStyleCnt="0"/>
      <dgm:spPr/>
    </dgm:pt>
    <dgm:pt modelId="{182CCC48-18DA-4B69-9C51-72C9B2C454D2}" type="pres">
      <dgm:prSet presAssocID="{99C0FCCE-A7CD-49EF-A204-325551C9DC94}" presName="ParentBackground" presStyleLbl="fgAcc1" presStyleIdx="2" presStyleCnt="4" custScaleX="163004" custLinFactNeighborX="-59350" custLinFactNeighborY="7974"/>
      <dgm:spPr/>
    </dgm:pt>
    <dgm:pt modelId="{9FCEF4F8-C3F0-4495-8EC3-D02D99E6A9F0}" type="pres">
      <dgm:prSet presAssocID="{99C0FCCE-A7CD-49EF-A204-325551C9DC94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171E916A-51AC-41BF-B8E4-95D96F1CCDAB}" type="pres">
      <dgm:prSet presAssocID="{04A4D92C-D2C9-47AF-89CA-C0F62F5947E7}" presName="Accent1" presStyleCnt="0"/>
      <dgm:spPr/>
    </dgm:pt>
    <dgm:pt modelId="{1357D885-2B56-4B9C-9191-EE1C3BD9B937}" type="pres">
      <dgm:prSet presAssocID="{04A4D92C-D2C9-47AF-89CA-C0F62F5947E7}" presName="Accent" presStyleLbl="node1" presStyleIdx="3" presStyleCnt="4" custScaleX="283262" custScaleY="101711" custLinFactNeighborX="-65941" custLinFactNeighborY="6255"/>
      <dgm:spPr/>
    </dgm:pt>
    <dgm:pt modelId="{AB47E26C-5EB3-49D5-A1F5-CF8B499A10D5}" type="pres">
      <dgm:prSet presAssocID="{04A4D92C-D2C9-47AF-89CA-C0F62F5947E7}" presName="ParentBackground1" presStyleCnt="0"/>
      <dgm:spPr/>
    </dgm:pt>
    <dgm:pt modelId="{94DB1B9C-B602-46DF-AE39-CD358EABFA79}" type="pres">
      <dgm:prSet presAssocID="{04A4D92C-D2C9-47AF-89CA-C0F62F5947E7}" presName="ParentBackground" presStyleLbl="fgAcc1" presStyleIdx="3" presStyleCnt="4" custScaleX="199898" custScaleY="126655" custLinFactX="-23635" custLinFactNeighborX="-100000" custLinFactNeighborY="10783"/>
      <dgm:spPr/>
    </dgm:pt>
    <dgm:pt modelId="{93C855BF-E6A0-46DB-83D2-1AC2DC68DE58}" type="pres">
      <dgm:prSet presAssocID="{04A4D92C-D2C9-47AF-89CA-C0F62F5947E7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6AC16B1B-E937-4AC1-AF1E-1F22E2D1CF74}" srcId="{E6FCF244-929D-4419-9240-7BFEE44907D6}" destId="{04A4D92C-D2C9-47AF-89CA-C0F62F5947E7}" srcOrd="0" destOrd="0" parTransId="{52E20BD9-1B49-4EBF-A37F-171ED8F9AFB3}" sibTransId="{440A3D98-65FD-4863-92EC-A8CB16FB235F}"/>
    <dgm:cxn modelId="{1605342F-D924-4EB4-B282-93F4B2C81FCC}" type="presOf" srcId="{04A4D92C-D2C9-47AF-89CA-C0F62F5947E7}" destId="{94DB1B9C-B602-46DF-AE39-CD358EABFA79}" srcOrd="0" destOrd="0" presId="urn:microsoft.com/office/officeart/2011/layout/CircleProcess"/>
    <dgm:cxn modelId="{EF66E332-5F65-49EA-89DE-2012451098E6}" type="presOf" srcId="{550386FA-FDE9-40EF-A7F9-93CCA861583E}" destId="{90CB8685-964A-411E-9F9E-FE9B83BB026F}" srcOrd="1" destOrd="0" presId="urn:microsoft.com/office/officeart/2011/layout/CircleProcess"/>
    <dgm:cxn modelId="{68F55839-414A-459C-8B18-1A5F05523F84}" srcId="{E6FCF244-929D-4419-9240-7BFEE44907D6}" destId="{99C0FCCE-A7CD-49EF-A204-325551C9DC94}" srcOrd="1" destOrd="0" parTransId="{60CB5D13-76CF-4419-B6B4-243AC79546B9}" sibTransId="{60E19857-687E-4398-A4B2-31AD066CD33E}"/>
    <dgm:cxn modelId="{51145667-7D36-4BF8-9E20-D06283439890}" type="presOf" srcId="{99C0FCCE-A7CD-49EF-A204-325551C9DC94}" destId="{9FCEF4F8-C3F0-4495-8EC3-D02D99E6A9F0}" srcOrd="1" destOrd="0" presId="urn:microsoft.com/office/officeart/2011/layout/CircleProcess"/>
    <dgm:cxn modelId="{6478574D-C012-4CAB-BF3F-918DCC4D6DE2}" type="presOf" srcId="{99C0FCCE-A7CD-49EF-A204-325551C9DC94}" destId="{182CCC48-18DA-4B69-9C51-72C9B2C454D2}" srcOrd="0" destOrd="0" presId="urn:microsoft.com/office/officeart/2011/layout/CircleProcess"/>
    <dgm:cxn modelId="{5ADE6154-2CA8-4D5A-80FD-7BCE39EC88FC}" type="presOf" srcId="{550386FA-FDE9-40EF-A7F9-93CCA861583E}" destId="{EF7DD87D-56EF-46F6-92E4-7FC3FEF994BE}" srcOrd="0" destOrd="0" presId="urn:microsoft.com/office/officeart/2011/layout/CircleProcess"/>
    <dgm:cxn modelId="{D4635D57-3411-4D54-A31B-EE17F7D54A54}" type="presOf" srcId="{04A4D92C-D2C9-47AF-89CA-C0F62F5947E7}" destId="{93C855BF-E6A0-46DB-83D2-1AC2DC68DE58}" srcOrd="1" destOrd="0" presId="urn:microsoft.com/office/officeart/2011/layout/CircleProcess"/>
    <dgm:cxn modelId="{B119E779-2434-4743-9E94-0AFE44EB4B49}" srcId="{E6FCF244-929D-4419-9240-7BFEE44907D6}" destId="{06BD830B-76F0-4DD8-81F5-5D7652CD7C37}" srcOrd="2" destOrd="0" parTransId="{8ECA57ED-6299-4B57-A7CD-C06D2A74A764}" sibTransId="{89B32B18-FC13-430A-BEA1-17736DC55D12}"/>
    <dgm:cxn modelId="{C07FD888-C42A-4A1C-B26D-01CD8BE6C8E3}" type="presOf" srcId="{06BD830B-76F0-4DD8-81F5-5D7652CD7C37}" destId="{1D272682-19DC-4E60-AF49-26024E324568}" srcOrd="0" destOrd="0" presId="urn:microsoft.com/office/officeart/2011/layout/CircleProcess"/>
    <dgm:cxn modelId="{4724B1A6-889F-4BBB-BE5B-7DE99D142FD8}" srcId="{E6FCF244-929D-4419-9240-7BFEE44907D6}" destId="{550386FA-FDE9-40EF-A7F9-93CCA861583E}" srcOrd="3" destOrd="0" parTransId="{393AE58B-6C9D-461C-BD0C-5E0CD0A2F1E9}" sibTransId="{4C15224C-38D8-40F9-850B-0CC422717008}"/>
    <dgm:cxn modelId="{B838F4E0-B4B8-4C84-AF1E-F518172BE812}" type="presOf" srcId="{E6FCF244-929D-4419-9240-7BFEE44907D6}" destId="{5E9B7F8F-4A95-44AF-A0AD-556448B42351}" srcOrd="0" destOrd="0" presId="urn:microsoft.com/office/officeart/2011/layout/CircleProcess"/>
    <dgm:cxn modelId="{65CC26F5-0114-4A11-BA82-0E1BE97D8D86}" type="presOf" srcId="{06BD830B-76F0-4DD8-81F5-5D7652CD7C37}" destId="{5C552178-67F5-4D2A-8152-378D93B26ED7}" srcOrd="1" destOrd="0" presId="urn:microsoft.com/office/officeart/2011/layout/CircleProcess"/>
    <dgm:cxn modelId="{D7C4546F-8AD0-4BF6-9A2B-4343080E8961}" type="presParOf" srcId="{5E9B7F8F-4A95-44AF-A0AD-556448B42351}" destId="{C531FFAE-24A7-4294-981D-BB040B58A4E4}" srcOrd="0" destOrd="0" presId="urn:microsoft.com/office/officeart/2011/layout/CircleProcess"/>
    <dgm:cxn modelId="{A5DAA410-C80D-4FCF-9A53-738653022CF6}" type="presParOf" srcId="{C531FFAE-24A7-4294-981D-BB040B58A4E4}" destId="{96A43183-5D58-4F4E-95FE-F56D5D14E81F}" srcOrd="0" destOrd="0" presId="urn:microsoft.com/office/officeart/2011/layout/CircleProcess"/>
    <dgm:cxn modelId="{ED81A702-C728-486B-8067-FAB965A1BC0D}" type="presParOf" srcId="{5E9B7F8F-4A95-44AF-A0AD-556448B42351}" destId="{65CCF087-4096-4DD9-8C01-C124D48F2418}" srcOrd="1" destOrd="0" presId="urn:microsoft.com/office/officeart/2011/layout/CircleProcess"/>
    <dgm:cxn modelId="{1346A767-14FE-47DA-9E0A-7FF359155943}" type="presParOf" srcId="{65CCF087-4096-4DD9-8C01-C124D48F2418}" destId="{EF7DD87D-56EF-46F6-92E4-7FC3FEF994BE}" srcOrd="0" destOrd="0" presId="urn:microsoft.com/office/officeart/2011/layout/CircleProcess"/>
    <dgm:cxn modelId="{864F8F21-D7EB-4D5D-AF64-DFE4EAAB3DBC}" type="presParOf" srcId="{5E9B7F8F-4A95-44AF-A0AD-556448B42351}" destId="{90CB8685-964A-411E-9F9E-FE9B83BB026F}" srcOrd="2" destOrd="0" presId="urn:microsoft.com/office/officeart/2011/layout/CircleProcess"/>
    <dgm:cxn modelId="{109318F1-AEAB-4DD8-9B44-5B313E6ACF15}" type="presParOf" srcId="{5E9B7F8F-4A95-44AF-A0AD-556448B42351}" destId="{30DD412F-8382-4DF1-9440-88D5CC9944AA}" srcOrd="3" destOrd="0" presId="urn:microsoft.com/office/officeart/2011/layout/CircleProcess"/>
    <dgm:cxn modelId="{C26D5C02-A420-4461-A2CB-36631A736621}" type="presParOf" srcId="{30DD412F-8382-4DF1-9440-88D5CC9944AA}" destId="{8D98C1FC-5D51-4730-A320-20B61CB55B9A}" srcOrd="0" destOrd="0" presId="urn:microsoft.com/office/officeart/2011/layout/CircleProcess"/>
    <dgm:cxn modelId="{F2902087-7A7E-4875-9F87-8CD582C12A2D}" type="presParOf" srcId="{5E9B7F8F-4A95-44AF-A0AD-556448B42351}" destId="{C7EFCDC6-E388-4A34-9666-4C303F60074E}" srcOrd="4" destOrd="0" presId="urn:microsoft.com/office/officeart/2011/layout/CircleProcess"/>
    <dgm:cxn modelId="{A14ECDEF-42FE-461F-A326-6C45AD8FEA76}" type="presParOf" srcId="{C7EFCDC6-E388-4A34-9666-4C303F60074E}" destId="{1D272682-19DC-4E60-AF49-26024E324568}" srcOrd="0" destOrd="0" presId="urn:microsoft.com/office/officeart/2011/layout/CircleProcess"/>
    <dgm:cxn modelId="{B319E8DE-9625-45A1-9065-01B3985BCA31}" type="presParOf" srcId="{5E9B7F8F-4A95-44AF-A0AD-556448B42351}" destId="{5C552178-67F5-4D2A-8152-378D93B26ED7}" srcOrd="5" destOrd="0" presId="urn:microsoft.com/office/officeart/2011/layout/CircleProcess"/>
    <dgm:cxn modelId="{713C4645-EE4A-45F0-A3A8-61C9BB92A64D}" type="presParOf" srcId="{5E9B7F8F-4A95-44AF-A0AD-556448B42351}" destId="{1A9DE38B-5749-4F13-A32F-51080118080F}" srcOrd="6" destOrd="0" presId="urn:microsoft.com/office/officeart/2011/layout/CircleProcess"/>
    <dgm:cxn modelId="{4798F353-87DD-4CCA-994D-FAE32BE1F843}" type="presParOf" srcId="{1A9DE38B-5749-4F13-A32F-51080118080F}" destId="{4B616F26-3C6E-4C0B-BF61-AD3E0555DDFD}" srcOrd="0" destOrd="0" presId="urn:microsoft.com/office/officeart/2011/layout/CircleProcess"/>
    <dgm:cxn modelId="{EA0D1452-956B-40DB-90F4-A82B93BA2873}" type="presParOf" srcId="{5E9B7F8F-4A95-44AF-A0AD-556448B42351}" destId="{5896ABF5-3DD1-4F20-88C7-D5150CA31B75}" srcOrd="7" destOrd="0" presId="urn:microsoft.com/office/officeart/2011/layout/CircleProcess"/>
    <dgm:cxn modelId="{0431484B-DD22-40A9-B40E-F6E3F9E43A66}" type="presParOf" srcId="{5896ABF5-3DD1-4F20-88C7-D5150CA31B75}" destId="{182CCC48-18DA-4B69-9C51-72C9B2C454D2}" srcOrd="0" destOrd="0" presId="urn:microsoft.com/office/officeart/2011/layout/CircleProcess"/>
    <dgm:cxn modelId="{C3A71AEC-6C9D-4B16-B06E-C0CC5EBE8169}" type="presParOf" srcId="{5E9B7F8F-4A95-44AF-A0AD-556448B42351}" destId="{9FCEF4F8-C3F0-4495-8EC3-D02D99E6A9F0}" srcOrd="8" destOrd="0" presId="urn:microsoft.com/office/officeart/2011/layout/CircleProcess"/>
    <dgm:cxn modelId="{A3CCCF09-73CF-474D-A26A-A0325019BF33}" type="presParOf" srcId="{5E9B7F8F-4A95-44AF-A0AD-556448B42351}" destId="{171E916A-51AC-41BF-B8E4-95D96F1CCDAB}" srcOrd="9" destOrd="0" presId="urn:microsoft.com/office/officeart/2011/layout/CircleProcess"/>
    <dgm:cxn modelId="{0C35A129-001B-4475-94DB-EA6F044CAA32}" type="presParOf" srcId="{171E916A-51AC-41BF-B8E4-95D96F1CCDAB}" destId="{1357D885-2B56-4B9C-9191-EE1C3BD9B937}" srcOrd="0" destOrd="0" presId="urn:microsoft.com/office/officeart/2011/layout/CircleProcess"/>
    <dgm:cxn modelId="{08AC714F-BE6A-4D45-835F-EB683FAE7D5C}" type="presParOf" srcId="{5E9B7F8F-4A95-44AF-A0AD-556448B42351}" destId="{AB47E26C-5EB3-49D5-A1F5-CF8B499A10D5}" srcOrd="10" destOrd="0" presId="urn:microsoft.com/office/officeart/2011/layout/CircleProcess"/>
    <dgm:cxn modelId="{BF00B09E-E2ED-424C-B828-F957B7BBD337}" type="presParOf" srcId="{AB47E26C-5EB3-49D5-A1F5-CF8B499A10D5}" destId="{94DB1B9C-B602-46DF-AE39-CD358EABFA79}" srcOrd="0" destOrd="0" presId="urn:microsoft.com/office/officeart/2011/layout/CircleProcess"/>
    <dgm:cxn modelId="{48FC4163-390E-4FEB-8D4B-14D4E7ED8F0A}" type="presParOf" srcId="{5E9B7F8F-4A95-44AF-A0AD-556448B42351}" destId="{93C855BF-E6A0-46DB-83D2-1AC2DC68DE58}" srcOrd="11" destOrd="0" presId="urn:microsoft.com/office/officeart/2011/layout/CircleProcess"/>
  </dgm:cxnLst>
  <dgm:bg>
    <a:solidFill>
      <a:schemeClr val="accent6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9289C-2DD2-4AD8-972D-36A60A50B55C}">
      <dsp:nvSpPr>
        <dsp:cNvPr id="0" name=""/>
        <dsp:cNvSpPr/>
      </dsp:nvSpPr>
      <dsp:spPr>
        <a:xfrm>
          <a:off x="843831" y="0"/>
          <a:ext cx="9617675" cy="4532671"/>
        </a:xfrm>
        <a:prstGeom prst="swooshArrow">
          <a:avLst>
            <a:gd name="adj1" fmla="val 25000"/>
            <a:gd name="adj2" fmla="val 25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6A285-87DD-480D-804C-50F6BC3C372B}">
      <dsp:nvSpPr>
        <dsp:cNvPr id="0" name=""/>
        <dsp:cNvSpPr/>
      </dsp:nvSpPr>
      <dsp:spPr>
        <a:xfrm>
          <a:off x="2386937" y="3055861"/>
          <a:ext cx="166802" cy="1668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E9BE30-AB62-416A-9376-CD682E7D26C9}">
      <dsp:nvSpPr>
        <dsp:cNvPr id="0" name=""/>
        <dsp:cNvSpPr/>
      </dsp:nvSpPr>
      <dsp:spPr>
        <a:xfrm>
          <a:off x="2436681" y="3434240"/>
          <a:ext cx="1523746" cy="960779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385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Demographic Dividend Roadmap</a:t>
          </a:r>
          <a:endParaRPr lang="x-none" sz="2000" kern="1200" dirty="0"/>
        </a:p>
      </dsp:txBody>
      <dsp:txXfrm>
        <a:off x="2436681" y="3434240"/>
        <a:ext cx="1523746" cy="960779"/>
      </dsp:txXfrm>
    </dsp:sp>
    <dsp:sp modelId="{66F10655-3EC7-4B94-BD9E-21FAF62B1ECA}">
      <dsp:nvSpPr>
        <dsp:cNvPr id="0" name=""/>
        <dsp:cNvSpPr/>
      </dsp:nvSpPr>
      <dsp:spPr>
        <a:xfrm>
          <a:off x="4007882" y="2109716"/>
          <a:ext cx="290090" cy="2900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ECC11-93EF-4AC9-8ACC-A86D79DB52C6}">
      <dsp:nvSpPr>
        <dsp:cNvPr id="0" name=""/>
        <dsp:cNvSpPr/>
      </dsp:nvSpPr>
      <dsp:spPr>
        <a:xfrm>
          <a:off x="4117994" y="2621558"/>
          <a:ext cx="1553513" cy="1141213"/>
        </a:xfrm>
        <a:prstGeom prst="rect">
          <a:avLst/>
        </a:prstGeom>
        <a:solidFill>
          <a:schemeClr val="bg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713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Estimation of Demographic Dividend Profiles</a:t>
          </a:r>
          <a:endParaRPr lang="x-none" sz="2000" kern="1200" dirty="0"/>
        </a:p>
      </dsp:txBody>
      <dsp:txXfrm>
        <a:off x="4117994" y="2621558"/>
        <a:ext cx="1553513" cy="1141213"/>
      </dsp:txXfrm>
    </dsp:sp>
    <dsp:sp modelId="{F0D51974-FC2E-479D-9050-EC43D95C452A}">
      <dsp:nvSpPr>
        <dsp:cNvPr id="0" name=""/>
        <dsp:cNvSpPr/>
      </dsp:nvSpPr>
      <dsp:spPr>
        <a:xfrm>
          <a:off x="5522563" y="1539295"/>
          <a:ext cx="384370" cy="3843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30112C-E24C-41F1-9B56-5E087017EB0F}">
      <dsp:nvSpPr>
        <dsp:cNvPr id="0" name=""/>
        <dsp:cNvSpPr/>
      </dsp:nvSpPr>
      <dsp:spPr>
        <a:xfrm>
          <a:off x="5848466" y="2095270"/>
          <a:ext cx="1688159" cy="1640993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67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Integration with Budgeting and Development Plans</a:t>
          </a:r>
          <a:endParaRPr lang="x-none" sz="2000" kern="1200" dirty="0"/>
        </a:p>
      </dsp:txBody>
      <dsp:txXfrm>
        <a:off x="5848466" y="2095270"/>
        <a:ext cx="1688159" cy="1640993"/>
      </dsp:txXfrm>
    </dsp:sp>
    <dsp:sp modelId="{69296D21-8ABA-48C0-85FE-3C59636CF27D}">
      <dsp:nvSpPr>
        <dsp:cNvPr id="0" name=""/>
        <dsp:cNvSpPr/>
      </dsp:nvSpPr>
      <dsp:spPr>
        <a:xfrm>
          <a:off x="7682688" y="949454"/>
          <a:ext cx="514911" cy="5149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26109B-89B5-4913-986D-E871F3B17D3F}">
      <dsp:nvSpPr>
        <dsp:cNvPr id="0" name=""/>
        <dsp:cNvSpPr/>
      </dsp:nvSpPr>
      <dsp:spPr>
        <a:xfrm>
          <a:off x="7916863" y="1764498"/>
          <a:ext cx="1707196" cy="1283492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841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Demographic Dividend Monitoring Index</a:t>
          </a:r>
          <a:endParaRPr lang="x-none" sz="2000" kern="1200" dirty="0"/>
        </a:p>
      </dsp:txBody>
      <dsp:txXfrm>
        <a:off x="7916863" y="1764498"/>
        <a:ext cx="1707196" cy="12834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A02E2-9A44-46C1-8554-43EEFF766275}">
      <dsp:nvSpPr>
        <dsp:cNvPr id="0" name=""/>
        <dsp:cNvSpPr/>
      </dsp:nvSpPr>
      <dsp:spPr>
        <a:xfrm>
          <a:off x="-6275361" y="-956629"/>
          <a:ext cx="7443661" cy="7443661"/>
        </a:xfrm>
        <a:prstGeom prst="blockArc">
          <a:avLst>
            <a:gd name="adj1" fmla="val 18900000"/>
            <a:gd name="adj2" fmla="val 2700000"/>
            <a:gd name="adj3" fmla="val 29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F9C4EC-97B7-40A6-A541-C364546BD084}">
      <dsp:nvSpPr>
        <dsp:cNvPr id="0" name=""/>
        <dsp:cNvSpPr/>
      </dsp:nvSpPr>
      <dsp:spPr>
        <a:xfrm>
          <a:off x="361477" y="251412"/>
          <a:ext cx="10145930" cy="502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894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Bookman Old Style" panose="0205060405050502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To showcase DD programme progress.</a:t>
          </a:r>
          <a:endParaRPr lang="en-US" sz="2000" kern="1200" dirty="0">
            <a:latin typeface="Bookman Old Style" panose="02050604050505020204" pitchFamily="18" charset="0"/>
            <a:ea typeface="Cambria" panose="02040503050406030204" pitchFamily="18" charset="0"/>
          </a:endParaRPr>
        </a:p>
      </dsp:txBody>
      <dsp:txXfrm>
        <a:off x="361477" y="251412"/>
        <a:ext cx="10145930" cy="502603"/>
      </dsp:txXfrm>
    </dsp:sp>
    <dsp:sp modelId="{A2E144B5-F093-4605-97B4-7C8651A9DC9C}">
      <dsp:nvSpPr>
        <dsp:cNvPr id="0" name=""/>
        <dsp:cNvSpPr/>
      </dsp:nvSpPr>
      <dsp:spPr>
        <a:xfrm>
          <a:off x="47350" y="188586"/>
          <a:ext cx="628253" cy="6282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E81D3E-4976-4EF8-90D0-02643F91C4AF}">
      <dsp:nvSpPr>
        <dsp:cNvPr id="0" name=""/>
        <dsp:cNvSpPr/>
      </dsp:nvSpPr>
      <dsp:spPr>
        <a:xfrm>
          <a:off x="763669" y="907656"/>
          <a:ext cx="9796698" cy="6988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894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Bookman Old Style" panose="0205060405050502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To draw attention of policymakers, non-governmental organisations and development practitioners to harness the dividends.</a:t>
          </a:r>
          <a:endParaRPr lang="en-US" sz="2000" kern="1200" dirty="0">
            <a:latin typeface="Bookman Old Style" panose="02050604050505020204" pitchFamily="18" charset="0"/>
            <a:ea typeface="Cambria" panose="02040503050406030204" pitchFamily="18" charset="0"/>
          </a:endParaRPr>
        </a:p>
      </dsp:txBody>
      <dsp:txXfrm>
        <a:off x="763669" y="907656"/>
        <a:ext cx="9796698" cy="698809"/>
      </dsp:txXfrm>
    </dsp:sp>
    <dsp:sp modelId="{354870C8-ADB3-44A8-AF09-C5F4DFC3FFB6}">
      <dsp:nvSpPr>
        <dsp:cNvPr id="0" name=""/>
        <dsp:cNvSpPr/>
      </dsp:nvSpPr>
      <dsp:spPr>
        <a:xfrm>
          <a:off x="502502" y="942933"/>
          <a:ext cx="628253" cy="6282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E1CA0D-E4D6-4503-B7B2-20D5EF1740EE}">
      <dsp:nvSpPr>
        <dsp:cNvPr id="0" name=""/>
        <dsp:cNvSpPr/>
      </dsp:nvSpPr>
      <dsp:spPr>
        <a:xfrm>
          <a:off x="1066051" y="1759553"/>
          <a:ext cx="9441357" cy="502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894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Bookman Old Style" panose="0205060405050502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To create opportunities for exchange of expertise and knowledge </a:t>
          </a:r>
          <a:endParaRPr lang="en-US" sz="2000" kern="1200" dirty="0">
            <a:latin typeface="Bookman Old Style" panose="02050604050505020204" pitchFamily="18" charset="0"/>
            <a:ea typeface="Cambria" panose="02040503050406030204" pitchFamily="18" charset="0"/>
          </a:endParaRPr>
        </a:p>
      </dsp:txBody>
      <dsp:txXfrm>
        <a:off x="1066051" y="1759553"/>
        <a:ext cx="9441357" cy="502603"/>
      </dsp:txXfrm>
    </dsp:sp>
    <dsp:sp modelId="{A37CBDF8-CE35-4249-8EAC-E309EF4A51FF}">
      <dsp:nvSpPr>
        <dsp:cNvPr id="0" name=""/>
        <dsp:cNvSpPr/>
      </dsp:nvSpPr>
      <dsp:spPr>
        <a:xfrm>
          <a:off x="751924" y="1696727"/>
          <a:ext cx="628253" cy="6282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8DC043-4B22-4717-9082-63F31BD72B5E}">
      <dsp:nvSpPr>
        <dsp:cNvPr id="0" name=""/>
        <dsp:cNvSpPr/>
      </dsp:nvSpPr>
      <dsp:spPr>
        <a:xfrm>
          <a:off x="1145688" y="2513899"/>
          <a:ext cx="9361719" cy="502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894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Bookman Old Style" panose="0205060405050502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To highlight governments’/development partners’ responsibilities</a:t>
          </a:r>
          <a:endParaRPr lang="en-US" sz="2000" kern="1200" dirty="0">
            <a:latin typeface="Bookman Old Style" panose="02050604050505020204" pitchFamily="18" charset="0"/>
            <a:ea typeface="Cambria" panose="02040503050406030204" pitchFamily="18" charset="0"/>
          </a:endParaRPr>
        </a:p>
      </dsp:txBody>
      <dsp:txXfrm>
        <a:off x="1145688" y="2513899"/>
        <a:ext cx="9361719" cy="502603"/>
      </dsp:txXfrm>
    </dsp:sp>
    <dsp:sp modelId="{9CA723A2-6B7E-4C8C-AEE8-A0C54C2A5F7B}">
      <dsp:nvSpPr>
        <dsp:cNvPr id="0" name=""/>
        <dsp:cNvSpPr/>
      </dsp:nvSpPr>
      <dsp:spPr>
        <a:xfrm>
          <a:off x="831561" y="2451074"/>
          <a:ext cx="628253" cy="6282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41D14A-C898-4098-BC6B-B712CBB9EAB5}">
      <dsp:nvSpPr>
        <dsp:cNvPr id="0" name=""/>
        <dsp:cNvSpPr/>
      </dsp:nvSpPr>
      <dsp:spPr>
        <a:xfrm>
          <a:off x="1066051" y="3268246"/>
          <a:ext cx="9441357" cy="502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894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Bookman Old Style" panose="0205060405050502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For resource mobilisation, management and utilization</a:t>
          </a:r>
          <a:endParaRPr lang="en-US" sz="2000" kern="1200" dirty="0">
            <a:latin typeface="Bookman Old Style" panose="02050604050505020204" pitchFamily="18" charset="0"/>
            <a:ea typeface="Cambria" panose="02040503050406030204" pitchFamily="18" charset="0"/>
          </a:endParaRPr>
        </a:p>
      </dsp:txBody>
      <dsp:txXfrm>
        <a:off x="1066051" y="3268246"/>
        <a:ext cx="9441357" cy="502603"/>
      </dsp:txXfrm>
    </dsp:sp>
    <dsp:sp modelId="{BD85AB27-43B4-4F43-8768-205AF4AC70BA}">
      <dsp:nvSpPr>
        <dsp:cNvPr id="0" name=""/>
        <dsp:cNvSpPr/>
      </dsp:nvSpPr>
      <dsp:spPr>
        <a:xfrm>
          <a:off x="751924" y="3205421"/>
          <a:ext cx="628253" cy="6282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578790-E7C5-40BF-84C3-7F7346E4A8F8}">
      <dsp:nvSpPr>
        <dsp:cNvPr id="0" name=""/>
        <dsp:cNvSpPr/>
      </dsp:nvSpPr>
      <dsp:spPr>
        <a:xfrm>
          <a:off x="816629" y="4022040"/>
          <a:ext cx="9690778" cy="502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894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>
              <a:latin typeface="Bookman Old Style" panose="0205060405050502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To generate transparency and accountability enhancing</a:t>
          </a:r>
          <a:endParaRPr lang="en-US" sz="2000" kern="1200" dirty="0">
            <a:latin typeface="Bookman Old Style" panose="02050604050505020204" pitchFamily="18" charset="0"/>
            <a:ea typeface="Cambria" panose="02040503050406030204" pitchFamily="18" charset="0"/>
          </a:endParaRPr>
        </a:p>
      </dsp:txBody>
      <dsp:txXfrm>
        <a:off x="816629" y="4022040"/>
        <a:ext cx="9690778" cy="502603"/>
      </dsp:txXfrm>
    </dsp:sp>
    <dsp:sp modelId="{33C802B1-8BDD-4B49-A973-9B24FB67F4F4}">
      <dsp:nvSpPr>
        <dsp:cNvPr id="0" name=""/>
        <dsp:cNvSpPr/>
      </dsp:nvSpPr>
      <dsp:spPr>
        <a:xfrm>
          <a:off x="502502" y="3959215"/>
          <a:ext cx="628253" cy="6282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DB881E-7191-4B5B-89FB-C3E7AC26BA29}">
      <dsp:nvSpPr>
        <dsp:cNvPr id="0" name=""/>
        <dsp:cNvSpPr/>
      </dsp:nvSpPr>
      <dsp:spPr>
        <a:xfrm>
          <a:off x="361477" y="4776387"/>
          <a:ext cx="10145930" cy="502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894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Bookman Old Style" panose="0205060405050502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To assisting in exposing missteps and offer way out for learning and improvements.</a:t>
          </a:r>
        </a:p>
      </dsp:txBody>
      <dsp:txXfrm>
        <a:off x="361477" y="4776387"/>
        <a:ext cx="10145930" cy="502603"/>
      </dsp:txXfrm>
    </dsp:sp>
    <dsp:sp modelId="{746C6FBF-631B-42CD-A5BD-2E5277401653}">
      <dsp:nvSpPr>
        <dsp:cNvPr id="0" name=""/>
        <dsp:cNvSpPr/>
      </dsp:nvSpPr>
      <dsp:spPr>
        <a:xfrm>
          <a:off x="47350" y="4713562"/>
          <a:ext cx="628253" cy="6282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8845D-9A56-4DBF-AA65-98F2B709DBB7}">
      <dsp:nvSpPr>
        <dsp:cNvPr id="0" name=""/>
        <dsp:cNvSpPr/>
      </dsp:nvSpPr>
      <dsp:spPr>
        <a:xfrm rot="5400000">
          <a:off x="7326058" y="-3183271"/>
          <a:ext cx="673227" cy="721192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Health (including family planning) and Well-being</a:t>
          </a:r>
        </a:p>
      </dsp:txBody>
      <dsp:txXfrm rot="-5400000">
        <a:off x="4056709" y="118942"/>
        <a:ext cx="7179062" cy="607499"/>
      </dsp:txXfrm>
    </dsp:sp>
    <dsp:sp modelId="{C3DA6BAF-C17F-4BF5-B58E-55E563FCDDCA}">
      <dsp:nvSpPr>
        <dsp:cNvPr id="0" name=""/>
        <dsp:cNvSpPr/>
      </dsp:nvSpPr>
      <dsp:spPr>
        <a:xfrm>
          <a:off x="0" y="1924"/>
          <a:ext cx="4056708" cy="841534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Pillar 1</a:t>
          </a:r>
        </a:p>
      </dsp:txBody>
      <dsp:txXfrm>
        <a:off x="41080" y="43004"/>
        <a:ext cx="3974548" cy="759374"/>
      </dsp:txXfrm>
    </dsp:sp>
    <dsp:sp modelId="{D3407956-71B5-4C07-BE95-9BAA5F55045F}">
      <dsp:nvSpPr>
        <dsp:cNvPr id="0" name=""/>
        <dsp:cNvSpPr/>
      </dsp:nvSpPr>
      <dsp:spPr>
        <a:xfrm rot="5400000">
          <a:off x="7326058" y="-2299660"/>
          <a:ext cx="673227" cy="7211926"/>
        </a:xfrm>
        <a:prstGeom prst="round2SameRect">
          <a:avLst/>
        </a:prstGeom>
        <a:solidFill>
          <a:schemeClr val="accent3">
            <a:tint val="40000"/>
            <a:alpha val="90000"/>
            <a:hueOff val="2340345"/>
            <a:satOff val="-10853"/>
            <a:lumOff val="-149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Education and Skill Development </a:t>
          </a:r>
        </a:p>
      </dsp:txBody>
      <dsp:txXfrm rot="-5400000">
        <a:off x="4056709" y="1002553"/>
        <a:ext cx="7179062" cy="607499"/>
      </dsp:txXfrm>
    </dsp:sp>
    <dsp:sp modelId="{C2E834FC-C059-4755-B2CD-763C9A145BB0}">
      <dsp:nvSpPr>
        <dsp:cNvPr id="0" name=""/>
        <dsp:cNvSpPr/>
      </dsp:nvSpPr>
      <dsp:spPr>
        <a:xfrm>
          <a:off x="0" y="885535"/>
          <a:ext cx="4056708" cy="841534"/>
        </a:xfrm>
        <a:prstGeom prst="roundRect">
          <a:avLst/>
        </a:prstGeom>
        <a:solidFill>
          <a:schemeClr val="accent3">
            <a:hueOff val="2320689"/>
            <a:satOff val="-10537"/>
            <a:lumOff val="-529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Pillar 2</a:t>
          </a:r>
        </a:p>
      </dsp:txBody>
      <dsp:txXfrm>
        <a:off x="41080" y="926615"/>
        <a:ext cx="3974548" cy="759374"/>
      </dsp:txXfrm>
    </dsp:sp>
    <dsp:sp modelId="{D3D341D2-8A32-4723-84EE-5036AB66671D}">
      <dsp:nvSpPr>
        <dsp:cNvPr id="0" name=""/>
        <dsp:cNvSpPr/>
      </dsp:nvSpPr>
      <dsp:spPr>
        <a:xfrm rot="5400000">
          <a:off x="7326058" y="-1416049"/>
          <a:ext cx="673227" cy="7211926"/>
        </a:xfrm>
        <a:prstGeom prst="round2SameRect">
          <a:avLst/>
        </a:prstGeom>
        <a:solidFill>
          <a:schemeClr val="accent3">
            <a:tint val="40000"/>
            <a:alpha val="90000"/>
            <a:hueOff val="4680691"/>
            <a:satOff val="-21707"/>
            <a:lumOff val="-298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Employment and Entrepreneurship</a:t>
          </a:r>
        </a:p>
      </dsp:txBody>
      <dsp:txXfrm rot="-5400000">
        <a:off x="4056709" y="1886164"/>
        <a:ext cx="7179062" cy="607499"/>
      </dsp:txXfrm>
    </dsp:sp>
    <dsp:sp modelId="{E7BC8461-3370-42B9-83E5-D5CD453FF612}">
      <dsp:nvSpPr>
        <dsp:cNvPr id="0" name=""/>
        <dsp:cNvSpPr/>
      </dsp:nvSpPr>
      <dsp:spPr>
        <a:xfrm>
          <a:off x="0" y="1769146"/>
          <a:ext cx="4056708" cy="841534"/>
        </a:xfrm>
        <a:prstGeom prst="roundRect">
          <a:avLst/>
        </a:prstGeom>
        <a:solidFill>
          <a:schemeClr val="accent3">
            <a:hueOff val="4641378"/>
            <a:satOff val="-21075"/>
            <a:lumOff val="-1058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Pillar 3</a:t>
          </a:r>
        </a:p>
      </dsp:txBody>
      <dsp:txXfrm>
        <a:off x="41080" y="1810226"/>
        <a:ext cx="3974548" cy="759374"/>
      </dsp:txXfrm>
    </dsp:sp>
    <dsp:sp modelId="{71739D15-AC9A-4662-97A6-A53D3909C051}">
      <dsp:nvSpPr>
        <dsp:cNvPr id="0" name=""/>
        <dsp:cNvSpPr/>
      </dsp:nvSpPr>
      <dsp:spPr>
        <a:xfrm rot="5400000">
          <a:off x="7326058" y="-532438"/>
          <a:ext cx="673227" cy="7211926"/>
        </a:xfrm>
        <a:prstGeom prst="round2SameRect">
          <a:avLst/>
        </a:prstGeom>
        <a:solidFill>
          <a:schemeClr val="accent3">
            <a:tint val="40000"/>
            <a:alpha val="90000"/>
            <a:hueOff val="7021036"/>
            <a:satOff val="-32560"/>
            <a:lumOff val="-447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Governance and Youth Participation</a:t>
          </a:r>
        </a:p>
      </dsp:txBody>
      <dsp:txXfrm rot="-5400000">
        <a:off x="4056709" y="2769775"/>
        <a:ext cx="7179062" cy="607499"/>
      </dsp:txXfrm>
    </dsp:sp>
    <dsp:sp modelId="{C003EA89-353F-440F-841F-4DD14841A167}">
      <dsp:nvSpPr>
        <dsp:cNvPr id="0" name=""/>
        <dsp:cNvSpPr/>
      </dsp:nvSpPr>
      <dsp:spPr>
        <a:xfrm>
          <a:off x="0" y="2652757"/>
          <a:ext cx="4056708" cy="841534"/>
        </a:xfrm>
        <a:prstGeom prst="roundRect">
          <a:avLst/>
        </a:prstGeom>
        <a:solidFill>
          <a:schemeClr val="accent3">
            <a:hueOff val="6962068"/>
            <a:satOff val="-31612"/>
            <a:lumOff val="-1588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Pillar 4</a:t>
          </a:r>
        </a:p>
      </dsp:txBody>
      <dsp:txXfrm>
        <a:off x="41080" y="2693837"/>
        <a:ext cx="3974548" cy="759374"/>
      </dsp:txXfrm>
    </dsp:sp>
    <dsp:sp modelId="{D1EEA8C8-0199-43B6-95E6-7A6EDB824276}">
      <dsp:nvSpPr>
        <dsp:cNvPr id="0" name=""/>
        <dsp:cNvSpPr/>
      </dsp:nvSpPr>
      <dsp:spPr>
        <a:xfrm rot="5400000">
          <a:off x="7326058" y="351171"/>
          <a:ext cx="673227" cy="7211926"/>
        </a:xfrm>
        <a:prstGeom prst="round2SameRect">
          <a:avLst/>
        </a:prstGeom>
        <a:solidFill>
          <a:schemeClr val="accent3">
            <a:tint val="40000"/>
            <a:alpha val="90000"/>
            <a:hueOff val="9361382"/>
            <a:satOff val="-43413"/>
            <a:lumOff val="-596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Practical Evidence Building on Demographic Dividend </a:t>
          </a:r>
        </a:p>
      </dsp:txBody>
      <dsp:txXfrm rot="-5400000">
        <a:off x="4056709" y="3653384"/>
        <a:ext cx="7179062" cy="607499"/>
      </dsp:txXfrm>
    </dsp:sp>
    <dsp:sp modelId="{A1065058-6475-406C-BABB-FBFBD6016DC3}">
      <dsp:nvSpPr>
        <dsp:cNvPr id="0" name=""/>
        <dsp:cNvSpPr/>
      </dsp:nvSpPr>
      <dsp:spPr>
        <a:xfrm>
          <a:off x="0" y="3536368"/>
          <a:ext cx="4056708" cy="841534"/>
        </a:xfrm>
        <a:prstGeom prst="roundRect">
          <a:avLst/>
        </a:prstGeom>
        <a:solidFill>
          <a:schemeClr val="accent3">
            <a:hueOff val="9282757"/>
            <a:satOff val="-42150"/>
            <a:lumOff val="-211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Pillar 5</a:t>
          </a:r>
        </a:p>
      </dsp:txBody>
      <dsp:txXfrm>
        <a:off x="41080" y="3577448"/>
        <a:ext cx="3974548" cy="7593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A43183-5D58-4F4E-95FE-F56D5D14E81F}">
      <dsp:nvSpPr>
        <dsp:cNvPr id="0" name=""/>
        <dsp:cNvSpPr/>
      </dsp:nvSpPr>
      <dsp:spPr>
        <a:xfrm>
          <a:off x="9068075" y="785868"/>
          <a:ext cx="2287398" cy="142230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7DD87D-56EF-46F6-92E4-7FC3FEF994BE}">
      <dsp:nvSpPr>
        <dsp:cNvPr id="0" name=""/>
        <dsp:cNvSpPr/>
      </dsp:nvSpPr>
      <dsp:spPr>
        <a:xfrm>
          <a:off x="8983896" y="750748"/>
          <a:ext cx="2436984" cy="1492539"/>
        </a:xfrm>
        <a:prstGeom prst="ellipse">
          <a:avLst/>
        </a:prstGeom>
        <a:solidFill>
          <a:schemeClr val="bg2">
            <a:lumMod val="50000"/>
            <a:alpha val="9000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Indicators (90)</a:t>
          </a:r>
          <a:endParaRPr lang="en-GB" sz="2800" b="1" kern="1200" dirty="0"/>
        </a:p>
      </dsp:txBody>
      <dsp:txXfrm>
        <a:off x="9332037" y="964008"/>
        <a:ext cx="1740702" cy="1066019"/>
      </dsp:txXfrm>
    </dsp:sp>
    <dsp:sp modelId="{8D98C1FC-5D51-4730-A320-20B61CB55B9A}">
      <dsp:nvSpPr>
        <dsp:cNvPr id="0" name=""/>
        <dsp:cNvSpPr/>
      </dsp:nvSpPr>
      <dsp:spPr>
        <a:xfrm rot="3129020">
          <a:off x="7747915" y="741192"/>
          <a:ext cx="1375285" cy="1375285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272682-19DC-4E60-AF49-26024E324568}">
      <dsp:nvSpPr>
        <dsp:cNvPr id="0" name=""/>
        <dsp:cNvSpPr/>
      </dsp:nvSpPr>
      <dsp:spPr>
        <a:xfrm>
          <a:off x="6136268" y="622576"/>
          <a:ext cx="3134465" cy="1768375"/>
        </a:xfrm>
        <a:prstGeom prst="ellipse">
          <a:avLst/>
        </a:prstGeom>
        <a:solidFill>
          <a:schemeClr val="tx2">
            <a:lumMod val="50000"/>
            <a:lumOff val="50000"/>
            <a:alpha val="9000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Subdomains (16)</a:t>
          </a:r>
          <a:endParaRPr lang="en-GB" sz="2800" b="1" kern="1200" dirty="0"/>
        </a:p>
      </dsp:txBody>
      <dsp:txXfrm>
        <a:off x="6584049" y="875248"/>
        <a:ext cx="2238904" cy="1263030"/>
      </dsp:txXfrm>
    </dsp:sp>
    <dsp:sp modelId="{4B616F26-3C6E-4C0B-BF61-AD3E0555DDFD}">
      <dsp:nvSpPr>
        <dsp:cNvPr id="0" name=""/>
        <dsp:cNvSpPr/>
      </dsp:nvSpPr>
      <dsp:spPr>
        <a:xfrm rot="2700000">
          <a:off x="5093430" y="875749"/>
          <a:ext cx="1272270" cy="1272270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2CCC48-18DA-4B69-9C51-72C9B2C454D2}">
      <dsp:nvSpPr>
        <dsp:cNvPr id="0" name=""/>
        <dsp:cNvSpPr/>
      </dsp:nvSpPr>
      <dsp:spPr>
        <a:xfrm>
          <a:off x="4065023" y="782225"/>
          <a:ext cx="2433326" cy="1492539"/>
        </a:xfrm>
        <a:prstGeom prst="ellipse">
          <a:avLst/>
        </a:prstGeom>
        <a:solidFill>
          <a:schemeClr val="accent3">
            <a:lumMod val="75000"/>
            <a:alpha val="90000"/>
          </a:schemeClr>
        </a:solidFill>
        <a:ln w="9525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Domains (24)</a:t>
          </a:r>
          <a:endParaRPr lang="en-GB" sz="2800" b="1" kern="1200" dirty="0"/>
        </a:p>
      </dsp:txBody>
      <dsp:txXfrm>
        <a:off x="4412641" y="995485"/>
        <a:ext cx="1738090" cy="1066019"/>
      </dsp:txXfrm>
    </dsp:sp>
    <dsp:sp modelId="{1357D885-2B56-4B9C-9191-EE1C3BD9B937}">
      <dsp:nvSpPr>
        <dsp:cNvPr id="0" name=""/>
        <dsp:cNvSpPr/>
      </dsp:nvSpPr>
      <dsp:spPr>
        <a:xfrm rot="2700000">
          <a:off x="2389663" y="737502"/>
          <a:ext cx="1626611" cy="1626611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DB1B9C-B602-46DF-AE39-CD358EABFA79}">
      <dsp:nvSpPr>
        <dsp:cNvPr id="0" name=""/>
        <dsp:cNvSpPr/>
      </dsp:nvSpPr>
      <dsp:spPr>
        <a:xfrm>
          <a:off x="1177425" y="625232"/>
          <a:ext cx="2984080" cy="1890375"/>
        </a:xfrm>
        <a:prstGeom prst="ellipse">
          <a:avLst/>
        </a:prstGeom>
        <a:solidFill>
          <a:schemeClr val="accent4">
            <a:lumMod val="75000"/>
            <a:alpha val="90000"/>
          </a:schemeClr>
        </a:solidFill>
        <a:ln w="9525" cap="flat" cmpd="sng" algn="ctr">
          <a:solidFill>
            <a:schemeClr val="accent4">
              <a:lumMod val="7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Dimensions (5)</a:t>
          </a:r>
          <a:endParaRPr lang="en-GB" sz="2800" b="1" kern="1200" dirty="0"/>
        </a:p>
      </dsp:txBody>
      <dsp:txXfrm>
        <a:off x="1603722" y="895337"/>
        <a:ext cx="2131486" cy="13501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A43183-5D58-4F4E-95FE-F56D5D14E81F}">
      <dsp:nvSpPr>
        <dsp:cNvPr id="0" name=""/>
        <dsp:cNvSpPr/>
      </dsp:nvSpPr>
      <dsp:spPr>
        <a:xfrm>
          <a:off x="9068075" y="785868"/>
          <a:ext cx="2287398" cy="142230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7DD87D-56EF-46F6-92E4-7FC3FEF994BE}">
      <dsp:nvSpPr>
        <dsp:cNvPr id="0" name=""/>
        <dsp:cNvSpPr/>
      </dsp:nvSpPr>
      <dsp:spPr>
        <a:xfrm>
          <a:off x="8983896" y="750748"/>
          <a:ext cx="2436984" cy="1492539"/>
        </a:xfrm>
        <a:prstGeom prst="ellipse">
          <a:avLst/>
        </a:prstGeom>
        <a:solidFill>
          <a:schemeClr val="bg2">
            <a:lumMod val="50000"/>
            <a:alpha val="9000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Indicators (110)</a:t>
          </a:r>
          <a:endParaRPr lang="en-GB" sz="2800" b="1" kern="1200" dirty="0"/>
        </a:p>
      </dsp:txBody>
      <dsp:txXfrm>
        <a:off x="9332037" y="964008"/>
        <a:ext cx="1740702" cy="1066019"/>
      </dsp:txXfrm>
    </dsp:sp>
    <dsp:sp modelId="{8D98C1FC-5D51-4730-A320-20B61CB55B9A}">
      <dsp:nvSpPr>
        <dsp:cNvPr id="0" name=""/>
        <dsp:cNvSpPr/>
      </dsp:nvSpPr>
      <dsp:spPr>
        <a:xfrm rot="3129020">
          <a:off x="7747915" y="741192"/>
          <a:ext cx="1375285" cy="1375285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272682-19DC-4E60-AF49-26024E324568}">
      <dsp:nvSpPr>
        <dsp:cNvPr id="0" name=""/>
        <dsp:cNvSpPr/>
      </dsp:nvSpPr>
      <dsp:spPr>
        <a:xfrm>
          <a:off x="6136268" y="622576"/>
          <a:ext cx="3134465" cy="1768375"/>
        </a:xfrm>
        <a:prstGeom prst="ellipse">
          <a:avLst/>
        </a:prstGeom>
        <a:solidFill>
          <a:schemeClr val="tx2">
            <a:lumMod val="50000"/>
            <a:lumOff val="50000"/>
            <a:alpha val="9000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Subdomains (0)</a:t>
          </a:r>
          <a:endParaRPr lang="en-GB" sz="2800" b="1" kern="1200" dirty="0"/>
        </a:p>
      </dsp:txBody>
      <dsp:txXfrm>
        <a:off x="6584049" y="875248"/>
        <a:ext cx="2238904" cy="1263030"/>
      </dsp:txXfrm>
    </dsp:sp>
    <dsp:sp modelId="{4B616F26-3C6E-4C0B-BF61-AD3E0555DDFD}">
      <dsp:nvSpPr>
        <dsp:cNvPr id="0" name=""/>
        <dsp:cNvSpPr/>
      </dsp:nvSpPr>
      <dsp:spPr>
        <a:xfrm rot="2700000">
          <a:off x="5093430" y="875749"/>
          <a:ext cx="1272270" cy="1272270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2CCC48-18DA-4B69-9C51-72C9B2C454D2}">
      <dsp:nvSpPr>
        <dsp:cNvPr id="0" name=""/>
        <dsp:cNvSpPr/>
      </dsp:nvSpPr>
      <dsp:spPr>
        <a:xfrm>
          <a:off x="4065023" y="782225"/>
          <a:ext cx="2433326" cy="1492539"/>
        </a:xfrm>
        <a:prstGeom prst="ellipse">
          <a:avLst/>
        </a:prstGeom>
        <a:solidFill>
          <a:schemeClr val="accent3">
            <a:lumMod val="75000"/>
            <a:alpha val="90000"/>
          </a:schemeClr>
        </a:solidFill>
        <a:ln w="9525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Domains (22)</a:t>
          </a:r>
          <a:endParaRPr lang="en-GB" sz="2800" b="1" kern="1200" dirty="0"/>
        </a:p>
      </dsp:txBody>
      <dsp:txXfrm>
        <a:off x="4412641" y="995485"/>
        <a:ext cx="1738090" cy="1066019"/>
      </dsp:txXfrm>
    </dsp:sp>
    <dsp:sp modelId="{1357D885-2B56-4B9C-9191-EE1C3BD9B937}">
      <dsp:nvSpPr>
        <dsp:cNvPr id="0" name=""/>
        <dsp:cNvSpPr/>
      </dsp:nvSpPr>
      <dsp:spPr>
        <a:xfrm rot="2700000">
          <a:off x="2389663" y="737502"/>
          <a:ext cx="1626611" cy="1626611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DB1B9C-B602-46DF-AE39-CD358EABFA79}">
      <dsp:nvSpPr>
        <dsp:cNvPr id="0" name=""/>
        <dsp:cNvSpPr/>
      </dsp:nvSpPr>
      <dsp:spPr>
        <a:xfrm>
          <a:off x="1177425" y="625232"/>
          <a:ext cx="2984080" cy="1890375"/>
        </a:xfrm>
        <a:prstGeom prst="ellipse">
          <a:avLst/>
        </a:prstGeom>
        <a:solidFill>
          <a:schemeClr val="accent4">
            <a:lumMod val="75000"/>
            <a:alpha val="90000"/>
          </a:schemeClr>
        </a:solidFill>
        <a:ln w="9525" cap="flat" cmpd="sng" algn="ctr">
          <a:solidFill>
            <a:schemeClr val="accent4">
              <a:lumMod val="7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Dimensions (5)</a:t>
          </a:r>
          <a:endParaRPr lang="en-GB" sz="2800" b="1" kern="1200" dirty="0"/>
        </a:p>
      </dsp:txBody>
      <dsp:txXfrm>
        <a:off x="1603722" y="895337"/>
        <a:ext cx="2131486" cy="1350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7B21D-5BA2-42D1-A668-F84393077A65}" type="datetimeFigureOut">
              <a:rPr lang="en-GB" smtClean="0"/>
              <a:t>18/02/2023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7A75A-9AC4-433E-9501-60024E93C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10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7A75A-9AC4-433E-9501-60024E93CC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137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844D5-F213-4BD2-94A8-6BDC2676E2FE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044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844D5-F213-4BD2-94A8-6BDC2676E2FE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704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844D5-F213-4BD2-94A8-6BDC2676E2FE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166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844D5-F213-4BD2-94A8-6BDC2676E2FE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486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844D5-F213-4BD2-94A8-6BDC2676E2FE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200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844D5-F213-4BD2-94A8-6BDC2676E2FE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28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D196CD-B3F2-CE44-88C0-82AB23AA00FE}" type="slidenum">
              <a:rPr lang="en-GB">
                <a:latin typeface="Calibri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GB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523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3175" y="-19050"/>
            <a:ext cx="12201525" cy="6883400"/>
            <a:chOff x="-3175" y="-19050"/>
            <a:chExt cx="12201525" cy="6883400"/>
          </a:xfrm>
        </p:grpSpPr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1560513" y="-19050"/>
              <a:ext cx="10028237" cy="6883400"/>
            </a:xfrm>
            <a:custGeom>
              <a:avLst/>
              <a:gdLst/>
              <a:ahLst/>
              <a:cxnLst/>
              <a:rect l="0" t="0" r="r" b="b"/>
              <a:pathLst>
                <a:path w="3154" h="2164">
                  <a:moveTo>
                    <a:pt x="299" y="343"/>
                  </a:moveTo>
                  <a:cubicBezTo>
                    <a:pt x="302" y="360"/>
                    <a:pt x="304" y="374"/>
                    <a:pt x="321" y="374"/>
                  </a:cubicBezTo>
                  <a:cubicBezTo>
                    <a:pt x="327" y="374"/>
                    <a:pt x="336" y="369"/>
                    <a:pt x="339" y="364"/>
                  </a:cubicBezTo>
                  <a:cubicBezTo>
                    <a:pt x="347" y="348"/>
                    <a:pt x="337" y="338"/>
                    <a:pt x="322" y="327"/>
                  </a:cubicBezTo>
                  <a:cubicBezTo>
                    <a:pt x="314" y="332"/>
                    <a:pt x="306" y="338"/>
                    <a:pt x="299" y="343"/>
                  </a:cubicBezTo>
                  <a:close/>
                  <a:moveTo>
                    <a:pt x="443" y="104"/>
                  </a:moveTo>
                  <a:cubicBezTo>
                    <a:pt x="461" y="98"/>
                    <a:pt x="467" y="84"/>
                    <a:pt x="465" y="65"/>
                  </a:cubicBezTo>
                  <a:cubicBezTo>
                    <a:pt x="445" y="46"/>
                    <a:pt x="435" y="43"/>
                    <a:pt x="420" y="54"/>
                  </a:cubicBezTo>
                  <a:cubicBezTo>
                    <a:pt x="410" y="61"/>
                    <a:pt x="405" y="69"/>
                    <a:pt x="410" y="82"/>
                  </a:cubicBezTo>
                  <a:cubicBezTo>
                    <a:pt x="414" y="95"/>
                    <a:pt x="431" y="108"/>
                    <a:pt x="443" y="104"/>
                  </a:cubicBezTo>
                  <a:close/>
                  <a:moveTo>
                    <a:pt x="419" y="264"/>
                  </a:moveTo>
                  <a:cubicBezTo>
                    <a:pt x="412" y="277"/>
                    <a:pt x="406" y="287"/>
                    <a:pt x="401" y="296"/>
                  </a:cubicBezTo>
                  <a:cubicBezTo>
                    <a:pt x="430" y="320"/>
                    <a:pt x="435" y="319"/>
                    <a:pt x="447" y="288"/>
                  </a:cubicBezTo>
                  <a:cubicBezTo>
                    <a:pt x="439" y="281"/>
                    <a:pt x="430" y="274"/>
                    <a:pt x="419" y="264"/>
                  </a:cubicBezTo>
                  <a:close/>
                  <a:moveTo>
                    <a:pt x="350" y="105"/>
                  </a:moveTo>
                  <a:cubicBezTo>
                    <a:pt x="357" y="100"/>
                    <a:pt x="367" y="91"/>
                    <a:pt x="367" y="83"/>
                  </a:cubicBezTo>
                  <a:cubicBezTo>
                    <a:pt x="367" y="65"/>
                    <a:pt x="353" y="58"/>
                    <a:pt x="335" y="58"/>
                  </a:cubicBezTo>
                  <a:cubicBezTo>
                    <a:pt x="322" y="69"/>
                    <a:pt x="314" y="82"/>
                    <a:pt x="324" y="98"/>
                  </a:cubicBezTo>
                  <a:cubicBezTo>
                    <a:pt x="330" y="109"/>
                    <a:pt x="341" y="111"/>
                    <a:pt x="350" y="105"/>
                  </a:cubicBezTo>
                  <a:close/>
                  <a:moveTo>
                    <a:pt x="473" y="465"/>
                  </a:moveTo>
                  <a:cubicBezTo>
                    <a:pt x="484" y="461"/>
                    <a:pt x="489" y="445"/>
                    <a:pt x="484" y="431"/>
                  </a:cubicBezTo>
                  <a:cubicBezTo>
                    <a:pt x="479" y="418"/>
                    <a:pt x="466" y="413"/>
                    <a:pt x="451" y="418"/>
                  </a:cubicBezTo>
                  <a:cubicBezTo>
                    <a:pt x="440" y="423"/>
                    <a:pt x="434" y="439"/>
                    <a:pt x="439" y="451"/>
                  </a:cubicBezTo>
                  <a:cubicBezTo>
                    <a:pt x="444" y="462"/>
                    <a:pt x="462" y="470"/>
                    <a:pt x="473" y="465"/>
                  </a:cubicBezTo>
                  <a:close/>
                  <a:moveTo>
                    <a:pt x="348" y="286"/>
                  </a:moveTo>
                  <a:cubicBezTo>
                    <a:pt x="359" y="284"/>
                    <a:pt x="364" y="274"/>
                    <a:pt x="359" y="263"/>
                  </a:cubicBezTo>
                  <a:cubicBezTo>
                    <a:pt x="355" y="253"/>
                    <a:pt x="348" y="248"/>
                    <a:pt x="339" y="253"/>
                  </a:cubicBezTo>
                  <a:cubicBezTo>
                    <a:pt x="333" y="257"/>
                    <a:pt x="329" y="265"/>
                    <a:pt x="321" y="276"/>
                  </a:cubicBezTo>
                  <a:cubicBezTo>
                    <a:pt x="334" y="281"/>
                    <a:pt x="342" y="287"/>
                    <a:pt x="348" y="286"/>
                  </a:cubicBezTo>
                  <a:close/>
                  <a:moveTo>
                    <a:pt x="499" y="278"/>
                  </a:moveTo>
                  <a:cubicBezTo>
                    <a:pt x="513" y="282"/>
                    <a:pt x="523" y="271"/>
                    <a:pt x="526" y="260"/>
                  </a:cubicBezTo>
                  <a:cubicBezTo>
                    <a:pt x="531" y="243"/>
                    <a:pt x="521" y="231"/>
                    <a:pt x="503" y="224"/>
                  </a:cubicBezTo>
                  <a:cubicBezTo>
                    <a:pt x="485" y="232"/>
                    <a:pt x="472" y="242"/>
                    <a:pt x="478" y="262"/>
                  </a:cubicBezTo>
                  <a:cubicBezTo>
                    <a:pt x="481" y="269"/>
                    <a:pt x="491" y="276"/>
                    <a:pt x="499" y="278"/>
                  </a:cubicBezTo>
                  <a:close/>
                  <a:moveTo>
                    <a:pt x="200" y="62"/>
                  </a:moveTo>
                  <a:cubicBezTo>
                    <a:pt x="208" y="55"/>
                    <a:pt x="216" y="49"/>
                    <a:pt x="227" y="40"/>
                  </a:cubicBezTo>
                  <a:cubicBezTo>
                    <a:pt x="223" y="29"/>
                    <a:pt x="221" y="16"/>
                    <a:pt x="215" y="6"/>
                  </a:cubicBezTo>
                  <a:cubicBezTo>
                    <a:pt x="157" y="6"/>
                    <a:pt x="157" y="6"/>
                    <a:pt x="157" y="6"/>
                  </a:cubicBezTo>
                  <a:cubicBezTo>
                    <a:pt x="152" y="17"/>
                    <a:pt x="154" y="32"/>
                    <a:pt x="163" y="44"/>
                  </a:cubicBezTo>
                  <a:cubicBezTo>
                    <a:pt x="173" y="56"/>
                    <a:pt x="184" y="64"/>
                    <a:pt x="200" y="62"/>
                  </a:cubicBezTo>
                  <a:close/>
                  <a:moveTo>
                    <a:pt x="560" y="466"/>
                  </a:moveTo>
                  <a:cubicBezTo>
                    <a:pt x="571" y="475"/>
                    <a:pt x="583" y="485"/>
                    <a:pt x="593" y="471"/>
                  </a:cubicBezTo>
                  <a:cubicBezTo>
                    <a:pt x="598" y="464"/>
                    <a:pt x="601" y="451"/>
                    <a:pt x="598" y="442"/>
                  </a:cubicBezTo>
                  <a:cubicBezTo>
                    <a:pt x="594" y="425"/>
                    <a:pt x="579" y="428"/>
                    <a:pt x="561" y="431"/>
                  </a:cubicBezTo>
                  <a:cubicBezTo>
                    <a:pt x="560" y="444"/>
                    <a:pt x="560" y="456"/>
                    <a:pt x="560" y="466"/>
                  </a:cubicBezTo>
                  <a:close/>
                  <a:moveTo>
                    <a:pt x="587" y="285"/>
                  </a:moveTo>
                  <a:cubicBezTo>
                    <a:pt x="605" y="313"/>
                    <a:pt x="609" y="314"/>
                    <a:pt x="634" y="290"/>
                  </a:cubicBezTo>
                  <a:cubicBezTo>
                    <a:pt x="631" y="281"/>
                    <a:pt x="629" y="272"/>
                    <a:pt x="626" y="264"/>
                  </a:cubicBezTo>
                  <a:cubicBezTo>
                    <a:pt x="608" y="261"/>
                    <a:pt x="594" y="264"/>
                    <a:pt x="587" y="285"/>
                  </a:cubicBezTo>
                  <a:close/>
                  <a:moveTo>
                    <a:pt x="605" y="229"/>
                  </a:moveTo>
                  <a:cubicBezTo>
                    <a:pt x="618" y="223"/>
                    <a:pt x="624" y="204"/>
                    <a:pt x="618" y="190"/>
                  </a:cubicBezTo>
                  <a:cubicBezTo>
                    <a:pt x="612" y="173"/>
                    <a:pt x="594" y="166"/>
                    <a:pt x="577" y="172"/>
                  </a:cubicBezTo>
                  <a:cubicBezTo>
                    <a:pt x="562" y="179"/>
                    <a:pt x="553" y="198"/>
                    <a:pt x="560" y="213"/>
                  </a:cubicBezTo>
                  <a:cubicBezTo>
                    <a:pt x="567" y="228"/>
                    <a:pt x="590" y="237"/>
                    <a:pt x="605" y="229"/>
                  </a:cubicBezTo>
                  <a:close/>
                  <a:moveTo>
                    <a:pt x="525" y="380"/>
                  </a:moveTo>
                  <a:cubicBezTo>
                    <a:pt x="538" y="385"/>
                    <a:pt x="547" y="379"/>
                    <a:pt x="552" y="368"/>
                  </a:cubicBezTo>
                  <a:cubicBezTo>
                    <a:pt x="559" y="354"/>
                    <a:pt x="548" y="341"/>
                    <a:pt x="522" y="334"/>
                  </a:cubicBezTo>
                  <a:cubicBezTo>
                    <a:pt x="509" y="363"/>
                    <a:pt x="510" y="374"/>
                    <a:pt x="525" y="380"/>
                  </a:cubicBezTo>
                  <a:close/>
                  <a:moveTo>
                    <a:pt x="538" y="136"/>
                  </a:moveTo>
                  <a:cubicBezTo>
                    <a:pt x="550" y="132"/>
                    <a:pt x="558" y="116"/>
                    <a:pt x="553" y="104"/>
                  </a:cubicBezTo>
                  <a:cubicBezTo>
                    <a:pt x="549" y="93"/>
                    <a:pt x="534" y="86"/>
                    <a:pt x="523" y="89"/>
                  </a:cubicBezTo>
                  <a:cubicBezTo>
                    <a:pt x="511" y="93"/>
                    <a:pt x="502" y="106"/>
                    <a:pt x="505" y="117"/>
                  </a:cubicBezTo>
                  <a:cubicBezTo>
                    <a:pt x="508" y="131"/>
                    <a:pt x="525" y="140"/>
                    <a:pt x="538" y="136"/>
                  </a:cubicBezTo>
                  <a:close/>
                  <a:moveTo>
                    <a:pt x="178" y="589"/>
                  </a:moveTo>
                  <a:cubicBezTo>
                    <a:pt x="156" y="594"/>
                    <a:pt x="151" y="611"/>
                    <a:pt x="148" y="633"/>
                  </a:cubicBezTo>
                  <a:cubicBezTo>
                    <a:pt x="160" y="641"/>
                    <a:pt x="171" y="648"/>
                    <a:pt x="183" y="655"/>
                  </a:cubicBezTo>
                  <a:cubicBezTo>
                    <a:pt x="211" y="635"/>
                    <a:pt x="218" y="625"/>
                    <a:pt x="214" y="611"/>
                  </a:cubicBezTo>
                  <a:cubicBezTo>
                    <a:pt x="210" y="598"/>
                    <a:pt x="191" y="586"/>
                    <a:pt x="178" y="589"/>
                  </a:cubicBezTo>
                  <a:close/>
                  <a:moveTo>
                    <a:pt x="260" y="315"/>
                  </a:moveTo>
                  <a:cubicBezTo>
                    <a:pt x="274" y="299"/>
                    <a:pt x="272" y="284"/>
                    <a:pt x="260" y="268"/>
                  </a:cubicBezTo>
                  <a:cubicBezTo>
                    <a:pt x="228" y="271"/>
                    <a:pt x="219" y="277"/>
                    <a:pt x="221" y="293"/>
                  </a:cubicBezTo>
                  <a:cubicBezTo>
                    <a:pt x="223" y="310"/>
                    <a:pt x="234" y="317"/>
                    <a:pt x="260" y="315"/>
                  </a:cubicBezTo>
                  <a:close/>
                  <a:moveTo>
                    <a:pt x="251" y="150"/>
                  </a:moveTo>
                  <a:cubicBezTo>
                    <a:pt x="269" y="140"/>
                    <a:pt x="282" y="129"/>
                    <a:pt x="275" y="110"/>
                  </a:cubicBezTo>
                  <a:cubicBezTo>
                    <a:pt x="270" y="97"/>
                    <a:pt x="262" y="87"/>
                    <a:pt x="246" y="89"/>
                  </a:cubicBezTo>
                  <a:cubicBezTo>
                    <a:pt x="234" y="90"/>
                    <a:pt x="219" y="91"/>
                    <a:pt x="217" y="106"/>
                  </a:cubicBezTo>
                  <a:cubicBezTo>
                    <a:pt x="214" y="130"/>
                    <a:pt x="232" y="140"/>
                    <a:pt x="251" y="150"/>
                  </a:cubicBezTo>
                  <a:close/>
                  <a:moveTo>
                    <a:pt x="613" y="55"/>
                  </a:moveTo>
                  <a:cubicBezTo>
                    <a:pt x="626" y="52"/>
                    <a:pt x="638" y="33"/>
                    <a:pt x="635" y="19"/>
                  </a:cubicBezTo>
                  <a:cubicBezTo>
                    <a:pt x="633" y="14"/>
                    <a:pt x="631" y="9"/>
                    <a:pt x="627" y="6"/>
                  </a:cubicBezTo>
                  <a:cubicBezTo>
                    <a:pt x="578" y="6"/>
                    <a:pt x="578" y="6"/>
                    <a:pt x="578" y="6"/>
                  </a:cubicBezTo>
                  <a:cubicBezTo>
                    <a:pt x="570" y="12"/>
                    <a:pt x="569" y="21"/>
                    <a:pt x="573" y="33"/>
                  </a:cubicBezTo>
                  <a:cubicBezTo>
                    <a:pt x="579" y="49"/>
                    <a:pt x="597" y="59"/>
                    <a:pt x="613" y="55"/>
                  </a:cubicBezTo>
                  <a:close/>
                  <a:moveTo>
                    <a:pt x="324" y="197"/>
                  </a:moveTo>
                  <a:cubicBezTo>
                    <a:pt x="313" y="187"/>
                    <a:pt x="303" y="173"/>
                    <a:pt x="288" y="187"/>
                  </a:cubicBezTo>
                  <a:cubicBezTo>
                    <a:pt x="283" y="191"/>
                    <a:pt x="280" y="204"/>
                    <a:pt x="283" y="209"/>
                  </a:cubicBezTo>
                  <a:cubicBezTo>
                    <a:pt x="288" y="217"/>
                    <a:pt x="299" y="226"/>
                    <a:pt x="307" y="226"/>
                  </a:cubicBezTo>
                  <a:cubicBezTo>
                    <a:pt x="323" y="227"/>
                    <a:pt x="323" y="211"/>
                    <a:pt x="324" y="197"/>
                  </a:cubicBezTo>
                  <a:close/>
                  <a:moveTo>
                    <a:pt x="159" y="368"/>
                  </a:moveTo>
                  <a:cubicBezTo>
                    <a:pt x="165" y="355"/>
                    <a:pt x="158" y="343"/>
                    <a:pt x="148" y="334"/>
                  </a:cubicBezTo>
                  <a:cubicBezTo>
                    <a:pt x="133" y="329"/>
                    <a:pt x="123" y="336"/>
                    <a:pt x="115" y="348"/>
                  </a:cubicBezTo>
                  <a:cubicBezTo>
                    <a:pt x="108" y="361"/>
                    <a:pt x="112" y="371"/>
                    <a:pt x="122" y="383"/>
                  </a:cubicBezTo>
                  <a:cubicBezTo>
                    <a:pt x="139" y="386"/>
                    <a:pt x="153" y="383"/>
                    <a:pt x="159" y="368"/>
                  </a:cubicBezTo>
                  <a:close/>
                  <a:moveTo>
                    <a:pt x="303" y="641"/>
                  </a:moveTo>
                  <a:cubicBezTo>
                    <a:pt x="293" y="650"/>
                    <a:pt x="291" y="668"/>
                    <a:pt x="299" y="680"/>
                  </a:cubicBezTo>
                  <a:cubicBezTo>
                    <a:pt x="311" y="697"/>
                    <a:pt x="321" y="698"/>
                    <a:pt x="348" y="686"/>
                  </a:cubicBezTo>
                  <a:cubicBezTo>
                    <a:pt x="352" y="676"/>
                    <a:pt x="356" y="666"/>
                    <a:pt x="361" y="655"/>
                  </a:cubicBezTo>
                  <a:cubicBezTo>
                    <a:pt x="336" y="633"/>
                    <a:pt x="318" y="629"/>
                    <a:pt x="303" y="641"/>
                  </a:cubicBezTo>
                  <a:close/>
                  <a:moveTo>
                    <a:pt x="244" y="363"/>
                  </a:moveTo>
                  <a:cubicBezTo>
                    <a:pt x="231" y="367"/>
                    <a:pt x="222" y="386"/>
                    <a:pt x="226" y="398"/>
                  </a:cubicBezTo>
                  <a:cubicBezTo>
                    <a:pt x="231" y="411"/>
                    <a:pt x="253" y="420"/>
                    <a:pt x="268" y="414"/>
                  </a:cubicBezTo>
                  <a:cubicBezTo>
                    <a:pt x="282" y="409"/>
                    <a:pt x="284" y="399"/>
                    <a:pt x="277" y="381"/>
                  </a:cubicBezTo>
                  <a:cubicBezTo>
                    <a:pt x="270" y="364"/>
                    <a:pt x="258" y="358"/>
                    <a:pt x="244" y="363"/>
                  </a:cubicBezTo>
                  <a:close/>
                  <a:moveTo>
                    <a:pt x="63" y="474"/>
                  </a:moveTo>
                  <a:cubicBezTo>
                    <a:pt x="40" y="512"/>
                    <a:pt x="46" y="525"/>
                    <a:pt x="91" y="536"/>
                  </a:cubicBezTo>
                  <a:cubicBezTo>
                    <a:pt x="115" y="519"/>
                    <a:pt x="119" y="512"/>
                    <a:pt x="113" y="494"/>
                  </a:cubicBezTo>
                  <a:cubicBezTo>
                    <a:pt x="106" y="474"/>
                    <a:pt x="98" y="470"/>
                    <a:pt x="63" y="474"/>
                  </a:cubicBezTo>
                  <a:close/>
                  <a:moveTo>
                    <a:pt x="119" y="282"/>
                  </a:moveTo>
                  <a:cubicBezTo>
                    <a:pt x="123" y="296"/>
                    <a:pt x="139" y="301"/>
                    <a:pt x="163" y="299"/>
                  </a:cubicBezTo>
                  <a:cubicBezTo>
                    <a:pt x="175" y="270"/>
                    <a:pt x="176" y="255"/>
                    <a:pt x="162" y="249"/>
                  </a:cubicBezTo>
                  <a:cubicBezTo>
                    <a:pt x="152" y="245"/>
                    <a:pt x="136" y="245"/>
                    <a:pt x="126" y="250"/>
                  </a:cubicBezTo>
                  <a:cubicBezTo>
                    <a:pt x="113" y="256"/>
                    <a:pt x="116" y="271"/>
                    <a:pt x="119" y="282"/>
                  </a:cubicBezTo>
                  <a:close/>
                  <a:moveTo>
                    <a:pt x="212" y="178"/>
                  </a:moveTo>
                  <a:cubicBezTo>
                    <a:pt x="202" y="167"/>
                    <a:pt x="198" y="150"/>
                    <a:pt x="179" y="158"/>
                  </a:cubicBezTo>
                  <a:cubicBezTo>
                    <a:pt x="169" y="162"/>
                    <a:pt x="160" y="170"/>
                    <a:pt x="163" y="183"/>
                  </a:cubicBezTo>
                  <a:cubicBezTo>
                    <a:pt x="167" y="200"/>
                    <a:pt x="180" y="205"/>
                    <a:pt x="198" y="203"/>
                  </a:cubicBezTo>
                  <a:cubicBezTo>
                    <a:pt x="202" y="196"/>
                    <a:pt x="207" y="187"/>
                    <a:pt x="212" y="178"/>
                  </a:cubicBezTo>
                  <a:close/>
                  <a:moveTo>
                    <a:pt x="89" y="152"/>
                  </a:moveTo>
                  <a:cubicBezTo>
                    <a:pt x="103" y="151"/>
                    <a:pt x="113" y="145"/>
                    <a:pt x="118" y="130"/>
                  </a:cubicBezTo>
                  <a:cubicBezTo>
                    <a:pt x="123" y="110"/>
                    <a:pt x="119" y="102"/>
                    <a:pt x="90" y="84"/>
                  </a:cubicBezTo>
                  <a:cubicBezTo>
                    <a:pt x="64" y="96"/>
                    <a:pt x="58" y="103"/>
                    <a:pt x="62" y="122"/>
                  </a:cubicBezTo>
                  <a:cubicBezTo>
                    <a:pt x="65" y="139"/>
                    <a:pt x="77" y="152"/>
                    <a:pt x="89" y="152"/>
                  </a:cubicBezTo>
                  <a:close/>
                  <a:moveTo>
                    <a:pt x="155" y="426"/>
                  </a:moveTo>
                  <a:cubicBezTo>
                    <a:pt x="149" y="433"/>
                    <a:pt x="146" y="446"/>
                    <a:pt x="149" y="455"/>
                  </a:cubicBezTo>
                  <a:cubicBezTo>
                    <a:pt x="153" y="470"/>
                    <a:pt x="174" y="472"/>
                    <a:pt x="206" y="463"/>
                  </a:cubicBezTo>
                  <a:cubicBezTo>
                    <a:pt x="216" y="436"/>
                    <a:pt x="215" y="427"/>
                    <a:pt x="200" y="418"/>
                  </a:cubicBezTo>
                  <a:cubicBezTo>
                    <a:pt x="189" y="411"/>
                    <a:pt x="164" y="413"/>
                    <a:pt x="155" y="426"/>
                  </a:cubicBezTo>
                  <a:close/>
                  <a:moveTo>
                    <a:pt x="64" y="228"/>
                  </a:moveTo>
                  <a:cubicBezTo>
                    <a:pt x="51" y="214"/>
                    <a:pt x="35" y="215"/>
                    <a:pt x="20" y="225"/>
                  </a:cubicBezTo>
                  <a:cubicBezTo>
                    <a:pt x="0" y="237"/>
                    <a:pt x="3" y="255"/>
                    <a:pt x="10" y="282"/>
                  </a:cubicBezTo>
                  <a:cubicBezTo>
                    <a:pt x="16" y="285"/>
                    <a:pt x="27" y="289"/>
                    <a:pt x="35" y="291"/>
                  </a:cubicBezTo>
                  <a:cubicBezTo>
                    <a:pt x="71" y="275"/>
                    <a:pt x="73" y="254"/>
                    <a:pt x="64" y="228"/>
                  </a:cubicBezTo>
                  <a:close/>
                  <a:moveTo>
                    <a:pt x="67" y="367"/>
                  </a:moveTo>
                  <a:cubicBezTo>
                    <a:pt x="62" y="353"/>
                    <a:pt x="47" y="348"/>
                    <a:pt x="31" y="355"/>
                  </a:cubicBezTo>
                  <a:cubicBezTo>
                    <a:pt x="13" y="362"/>
                    <a:pt x="6" y="376"/>
                    <a:pt x="13" y="390"/>
                  </a:cubicBezTo>
                  <a:cubicBezTo>
                    <a:pt x="20" y="405"/>
                    <a:pt x="38" y="414"/>
                    <a:pt x="51" y="408"/>
                  </a:cubicBezTo>
                  <a:cubicBezTo>
                    <a:pt x="66" y="402"/>
                    <a:pt x="73" y="382"/>
                    <a:pt x="67" y="367"/>
                  </a:cubicBezTo>
                  <a:close/>
                  <a:moveTo>
                    <a:pt x="262" y="482"/>
                  </a:moveTo>
                  <a:cubicBezTo>
                    <a:pt x="236" y="491"/>
                    <a:pt x="228" y="500"/>
                    <a:pt x="229" y="517"/>
                  </a:cubicBezTo>
                  <a:cubicBezTo>
                    <a:pt x="230" y="528"/>
                    <a:pt x="235" y="535"/>
                    <a:pt x="247" y="537"/>
                  </a:cubicBezTo>
                  <a:cubicBezTo>
                    <a:pt x="260" y="540"/>
                    <a:pt x="271" y="538"/>
                    <a:pt x="277" y="525"/>
                  </a:cubicBezTo>
                  <a:cubicBezTo>
                    <a:pt x="285" y="507"/>
                    <a:pt x="281" y="493"/>
                    <a:pt x="262" y="482"/>
                  </a:cubicBezTo>
                  <a:close/>
                  <a:moveTo>
                    <a:pt x="2745" y="678"/>
                  </a:moveTo>
                  <a:cubicBezTo>
                    <a:pt x="2761" y="672"/>
                    <a:pt x="2768" y="650"/>
                    <a:pt x="2761" y="630"/>
                  </a:cubicBezTo>
                  <a:cubicBezTo>
                    <a:pt x="2754" y="611"/>
                    <a:pt x="2735" y="603"/>
                    <a:pt x="2714" y="611"/>
                  </a:cubicBezTo>
                  <a:cubicBezTo>
                    <a:pt x="2697" y="617"/>
                    <a:pt x="2689" y="640"/>
                    <a:pt x="2697" y="658"/>
                  </a:cubicBezTo>
                  <a:cubicBezTo>
                    <a:pt x="2704" y="674"/>
                    <a:pt x="2729" y="685"/>
                    <a:pt x="2745" y="678"/>
                  </a:cubicBezTo>
                  <a:close/>
                  <a:moveTo>
                    <a:pt x="2783" y="410"/>
                  </a:moveTo>
                  <a:cubicBezTo>
                    <a:pt x="2803" y="416"/>
                    <a:pt x="2817" y="399"/>
                    <a:pt x="2821" y="383"/>
                  </a:cubicBezTo>
                  <a:cubicBezTo>
                    <a:pt x="2828" y="359"/>
                    <a:pt x="2814" y="341"/>
                    <a:pt x="2788" y="332"/>
                  </a:cubicBezTo>
                  <a:cubicBezTo>
                    <a:pt x="2762" y="343"/>
                    <a:pt x="2744" y="358"/>
                    <a:pt x="2753" y="386"/>
                  </a:cubicBezTo>
                  <a:cubicBezTo>
                    <a:pt x="2756" y="397"/>
                    <a:pt x="2771" y="407"/>
                    <a:pt x="2783" y="410"/>
                  </a:cubicBezTo>
                  <a:close/>
                  <a:moveTo>
                    <a:pt x="2668" y="389"/>
                  </a:moveTo>
                  <a:cubicBezTo>
                    <a:pt x="2657" y="408"/>
                    <a:pt x="2650" y="422"/>
                    <a:pt x="2642" y="436"/>
                  </a:cubicBezTo>
                  <a:cubicBezTo>
                    <a:pt x="2684" y="470"/>
                    <a:pt x="2690" y="468"/>
                    <a:pt x="2708" y="424"/>
                  </a:cubicBezTo>
                  <a:cubicBezTo>
                    <a:pt x="2696" y="414"/>
                    <a:pt x="2684" y="403"/>
                    <a:pt x="2668" y="389"/>
                  </a:cubicBezTo>
                  <a:close/>
                  <a:moveTo>
                    <a:pt x="2568" y="161"/>
                  </a:moveTo>
                  <a:cubicBezTo>
                    <a:pt x="2579" y="153"/>
                    <a:pt x="2593" y="140"/>
                    <a:pt x="2593" y="130"/>
                  </a:cubicBezTo>
                  <a:cubicBezTo>
                    <a:pt x="2593" y="103"/>
                    <a:pt x="2573" y="93"/>
                    <a:pt x="2547" y="94"/>
                  </a:cubicBezTo>
                  <a:cubicBezTo>
                    <a:pt x="2528" y="110"/>
                    <a:pt x="2518" y="128"/>
                    <a:pt x="2531" y="152"/>
                  </a:cubicBezTo>
                  <a:cubicBezTo>
                    <a:pt x="2540" y="166"/>
                    <a:pt x="2555" y="169"/>
                    <a:pt x="2568" y="161"/>
                  </a:cubicBezTo>
                  <a:close/>
                  <a:moveTo>
                    <a:pt x="2566" y="421"/>
                  </a:moveTo>
                  <a:cubicBezTo>
                    <a:pt x="2582" y="418"/>
                    <a:pt x="2588" y="404"/>
                    <a:pt x="2582" y="388"/>
                  </a:cubicBezTo>
                  <a:cubicBezTo>
                    <a:pt x="2577" y="373"/>
                    <a:pt x="2565" y="366"/>
                    <a:pt x="2552" y="374"/>
                  </a:cubicBezTo>
                  <a:cubicBezTo>
                    <a:pt x="2544" y="380"/>
                    <a:pt x="2539" y="392"/>
                    <a:pt x="2527" y="407"/>
                  </a:cubicBezTo>
                  <a:cubicBezTo>
                    <a:pt x="2546" y="414"/>
                    <a:pt x="2557" y="423"/>
                    <a:pt x="2566" y="421"/>
                  </a:cubicBezTo>
                  <a:close/>
                  <a:moveTo>
                    <a:pt x="2820" y="556"/>
                  </a:moveTo>
                  <a:cubicBezTo>
                    <a:pt x="2838" y="563"/>
                    <a:pt x="2851" y="555"/>
                    <a:pt x="2858" y="539"/>
                  </a:cubicBezTo>
                  <a:cubicBezTo>
                    <a:pt x="2869" y="519"/>
                    <a:pt x="2853" y="500"/>
                    <a:pt x="2816" y="490"/>
                  </a:cubicBezTo>
                  <a:cubicBezTo>
                    <a:pt x="2797" y="531"/>
                    <a:pt x="2798" y="548"/>
                    <a:pt x="2820" y="556"/>
                  </a:cubicBezTo>
                  <a:close/>
                  <a:moveTo>
                    <a:pt x="2495" y="502"/>
                  </a:moveTo>
                  <a:cubicBezTo>
                    <a:pt x="2499" y="527"/>
                    <a:pt x="2502" y="547"/>
                    <a:pt x="2527" y="547"/>
                  </a:cubicBezTo>
                  <a:cubicBezTo>
                    <a:pt x="2535" y="547"/>
                    <a:pt x="2548" y="540"/>
                    <a:pt x="2552" y="533"/>
                  </a:cubicBezTo>
                  <a:cubicBezTo>
                    <a:pt x="2565" y="510"/>
                    <a:pt x="2550" y="496"/>
                    <a:pt x="2529" y="480"/>
                  </a:cubicBezTo>
                  <a:cubicBezTo>
                    <a:pt x="2517" y="488"/>
                    <a:pt x="2505" y="496"/>
                    <a:pt x="2495" y="502"/>
                  </a:cubicBezTo>
                  <a:close/>
                  <a:moveTo>
                    <a:pt x="2702" y="160"/>
                  </a:moveTo>
                  <a:cubicBezTo>
                    <a:pt x="2728" y="151"/>
                    <a:pt x="2737" y="131"/>
                    <a:pt x="2734" y="104"/>
                  </a:cubicBezTo>
                  <a:cubicBezTo>
                    <a:pt x="2705" y="76"/>
                    <a:pt x="2691" y="73"/>
                    <a:pt x="2670" y="88"/>
                  </a:cubicBezTo>
                  <a:cubicBezTo>
                    <a:pt x="2655" y="98"/>
                    <a:pt x="2648" y="110"/>
                    <a:pt x="2655" y="128"/>
                  </a:cubicBezTo>
                  <a:cubicBezTo>
                    <a:pt x="2661" y="147"/>
                    <a:pt x="2685" y="165"/>
                    <a:pt x="2702" y="160"/>
                  </a:cubicBezTo>
                  <a:close/>
                  <a:moveTo>
                    <a:pt x="2946" y="90"/>
                  </a:moveTo>
                  <a:cubicBezTo>
                    <a:pt x="2965" y="85"/>
                    <a:pt x="2982" y="57"/>
                    <a:pt x="2978" y="38"/>
                  </a:cubicBezTo>
                  <a:cubicBezTo>
                    <a:pt x="2971" y="13"/>
                    <a:pt x="2942" y="0"/>
                    <a:pt x="2912" y="10"/>
                  </a:cubicBezTo>
                  <a:cubicBezTo>
                    <a:pt x="2888" y="18"/>
                    <a:pt x="2880" y="34"/>
                    <a:pt x="2889" y="58"/>
                  </a:cubicBezTo>
                  <a:cubicBezTo>
                    <a:pt x="2897" y="81"/>
                    <a:pt x="2924" y="96"/>
                    <a:pt x="2946" y="90"/>
                  </a:cubicBezTo>
                  <a:close/>
                  <a:moveTo>
                    <a:pt x="2839" y="206"/>
                  </a:moveTo>
                  <a:cubicBezTo>
                    <a:pt x="2856" y="200"/>
                    <a:pt x="2867" y="176"/>
                    <a:pt x="2860" y="159"/>
                  </a:cubicBezTo>
                  <a:cubicBezTo>
                    <a:pt x="2854" y="144"/>
                    <a:pt x="2833" y="134"/>
                    <a:pt x="2817" y="138"/>
                  </a:cubicBezTo>
                  <a:cubicBezTo>
                    <a:pt x="2800" y="143"/>
                    <a:pt x="2787" y="163"/>
                    <a:pt x="2791" y="178"/>
                  </a:cubicBezTo>
                  <a:cubicBezTo>
                    <a:pt x="2796" y="198"/>
                    <a:pt x="2820" y="212"/>
                    <a:pt x="2839" y="206"/>
                  </a:cubicBezTo>
                  <a:close/>
                  <a:moveTo>
                    <a:pt x="2910" y="419"/>
                  </a:moveTo>
                  <a:cubicBezTo>
                    <a:pt x="2935" y="460"/>
                    <a:pt x="2941" y="461"/>
                    <a:pt x="2976" y="426"/>
                  </a:cubicBezTo>
                  <a:cubicBezTo>
                    <a:pt x="2973" y="414"/>
                    <a:pt x="2969" y="401"/>
                    <a:pt x="2966" y="390"/>
                  </a:cubicBezTo>
                  <a:cubicBezTo>
                    <a:pt x="2938" y="385"/>
                    <a:pt x="2919" y="389"/>
                    <a:pt x="2910" y="419"/>
                  </a:cubicBezTo>
                  <a:close/>
                  <a:moveTo>
                    <a:pt x="3086" y="263"/>
                  </a:moveTo>
                  <a:cubicBezTo>
                    <a:pt x="3111" y="254"/>
                    <a:pt x="3122" y="222"/>
                    <a:pt x="3111" y="191"/>
                  </a:cubicBezTo>
                  <a:cubicBezTo>
                    <a:pt x="3102" y="168"/>
                    <a:pt x="3068" y="151"/>
                    <a:pt x="3044" y="160"/>
                  </a:cubicBezTo>
                  <a:cubicBezTo>
                    <a:pt x="3023" y="169"/>
                    <a:pt x="3007" y="213"/>
                    <a:pt x="3017" y="238"/>
                  </a:cubicBezTo>
                  <a:cubicBezTo>
                    <a:pt x="3026" y="260"/>
                    <a:pt x="3060" y="272"/>
                    <a:pt x="3086" y="263"/>
                  </a:cubicBezTo>
                  <a:close/>
                  <a:moveTo>
                    <a:pt x="2935" y="340"/>
                  </a:moveTo>
                  <a:cubicBezTo>
                    <a:pt x="2954" y="331"/>
                    <a:pt x="2963" y="304"/>
                    <a:pt x="2954" y="283"/>
                  </a:cubicBezTo>
                  <a:cubicBezTo>
                    <a:pt x="2944" y="259"/>
                    <a:pt x="2919" y="248"/>
                    <a:pt x="2895" y="258"/>
                  </a:cubicBezTo>
                  <a:cubicBezTo>
                    <a:pt x="2873" y="267"/>
                    <a:pt x="2861" y="295"/>
                    <a:pt x="2870" y="316"/>
                  </a:cubicBezTo>
                  <a:cubicBezTo>
                    <a:pt x="2880" y="338"/>
                    <a:pt x="2913" y="350"/>
                    <a:pt x="2935" y="340"/>
                  </a:cubicBezTo>
                  <a:close/>
                  <a:moveTo>
                    <a:pt x="2870" y="680"/>
                  </a:moveTo>
                  <a:cubicBezTo>
                    <a:pt x="2887" y="693"/>
                    <a:pt x="2903" y="707"/>
                    <a:pt x="2917" y="687"/>
                  </a:cubicBezTo>
                  <a:cubicBezTo>
                    <a:pt x="2925" y="676"/>
                    <a:pt x="2929" y="657"/>
                    <a:pt x="2925" y="644"/>
                  </a:cubicBezTo>
                  <a:cubicBezTo>
                    <a:pt x="2919" y="621"/>
                    <a:pt x="2897" y="625"/>
                    <a:pt x="2871" y="630"/>
                  </a:cubicBezTo>
                  <a:cubicBezTo>
                    <a:pt x="2871" y="649"/>
                    <a:pt x="2870" y="665"/>
                    <a:pt x="2870" y="680"/>
                  </a:cubicBezTo>
                  <a:close/>
                  <a:moveTo>
                    <a:pt x="971" y="1771"/>
                  </a:moveTo>
                  <a:cubicBezTo>
                    <a:pt x="988" y="1778"/>
                    <a:pt x="997" y="1774"/>
                    <a:pt x="1010" y="1751"/>
                  </a:cubicBezTo>
                  <a:cubicBezTo>
                    <a:pt x="1006" y="1742"/>
                    <a:pt x="1001" y="1733"/>
                    <a:pt x="997" y="1724"/>
                  </a:cubicBezTo>
                  <a:cubicBezTo>
                    <a:pt x="973" y="1720"/>
                    <a:pt x="963" y="1723"/>
                    <a:pt x="958" y="1739"/>
                  </a:cubicBezTo>
                  <a:cubicBezTo>
                    <a:pt x="954" y="1754"/>
                    <a:pt x="959" y="1767"/>
                    <a:pt x="971" y="1771"/>
                  </a:cubicBezTo>
                  <a:close/>
                  <a:moveTo>
                    <a:pt x="803" y="2035"/>
                  </a:moveTo>
                  <a:cubicBezTo>
                    <a:pt x="806" y="2047"/>
                    <a:pt x="820" y="2052"/>
                    <a:pt x="842" y="2050"/>
                  </a:cubicBezTo>
                  <a:cubicBezTo>
                    <a:pt x="852" y="2024"/>
                    <a:pt x="853" y="2011"/>
                    <a:pt x="841" y="2006"/>
                  </a:cubicBezTo>
                  <a:cubicBezTo>
                    <a:pt x="832" y="2002"/>
                    <a:pt x="818" y="2002"/>
                    <a:pt x="809" y="2006"/>
                  </a:cubicBezTo>
                  <a:cubicBezTo>
                    <a:pt x="797" y="2011"/>
                    <a:pt x="800" y="2025"/>
                    <a:pt x="803" y="2035"/>
                  </a:cubicBezTo>
                  <a:close/>
                  <a:moveTo>
                    <a:pt x="874" y="1840"/>
                  </a:moveTo>
                  <a:cubicBezTo>
                    <a:pt x="881" y="1834"/>
                    <a:pt x="888" y="1828"/>
                    <a:pt x="898" y="1820"/>
                  </a:cubicBezTo>
                  <a:cubicBezTo>
                    <a:pt x="895" y="1810"/>
                    <a:pt x="893" y="1798"/>
                    <a:pt x="887" y="1789"/>
                  </a:cubicBezTo>
                  <a:cubicBezTo>
                    <a:pt x="878" y="1774"/>
                    <a:pt x="856" y="1772"/>
                    <a:pt x="843" y="1782"/>
                  </a:cubicBezTo>
                  <a:cubicBezTo>
                    <a:pt x="831" y="1791"/>
                    <a:pt x="831" y="1810"/>
                    <a:pt x="842" y="1824"/>
                  </a:cubicBezTo>
                  <a:cubicBezTo>
                    <a:pt x="850" y="1835"/>
                    <a:pt x="861" y="1841"/>
                    <a:pt x="874" y="1840"/>
                  </a:cubicBezTo>
                  <a:close/>
                  <a:moveTo>
                    <a:pt x="710" y="176"/>
                  </a:moveTo>
                  <a:cubicBezTo>
                    <a:pt x="728" y="170"/>
                    <a:pt x="735" y="148"/>
                    <a:pt x="728" y="126"/>
                  </a:cubicBezTo>
                  <a:cubicBezTo>
                    <a:pt x="722" y="110"/>
                    <a:pt x="697" y="98"/>
                    <a:pt x="681" y="104"/>
                  </a:cubicBezTo>
                  <a:cubicBezTo>
                    <a:pt x="666" y="110"/>
                    <a:pt x="655" y="141"/>
                    <a:pt x="662" y="159"/>
                  </a:cubicBezTo>
                  <a:cubicBezTo>
                    <a:pt x="668" y="174"/>
                    <a:pt x="692" y="183"/>
                    <a:pt x="710" y="176"/>
                  </a:cubicBezTo>
                  <a:close/>
                  <a:moveTo>
                    <a:pt x="1090" y="1877"/>
                  </a:moveTo>
                  <a:cubicBezTo>
                    <a:pt x="1106" y="1872"/>
                    <a:pt x="1111" y="1859"/>
                    <a:pt x="1109" y="1843"/>
                  </a:cubicBezTo>
                  <a:cubicBezTo>
                    <a:pt x="1092" y="1825"/>
                    <a:pt x="1083" y="1823"/>
                    <a:pt x="1070" y="1832"/>
                  </a:cubicBezTo>
                  <a:cubicBezTo>
                    <a:pt x="1061" y="1839"/>
                    <a:pt x="1057" y="1846"/>
                    <a:pt x="1060" y="1857"/>
                  </a:cubicBezTo>
                  <a:cubicBezTo>
                    <a:pt x="1065" y="1869"/>
                    <a:pt x="1079" y="1880"/>
                    <a:pt x="1090" y="1877"/>
                  </a:cubicBezTo>
                  <a:close/>
                  <a:moveTo>
                    <a:pt x="701" y="282"/>
                  </a:moveTo>
                  <a:cubicBezTo>
                    <a:pt x="709" y="293"/>
                    <a:pt x="724" y="297"/>
                    <a:pt x="736" y="290"/>
                  </a:cubicBezTo>
                  <a:cubicBezTo>
                    <a:pt x="748" y="283"/>
                    <a:pt x="757" y="274"/>
                    <a:pt x="755" y="258"/>
                  </a:cubicBezTo>
                  <a:cubicBezTo>
                    <a:pt x="753" y="243"/>
                    <a:pt x="743" y="238"/>
                    <a:pt x="711" y="237"/>
                  </a:cubicBezTo>
                  <a:cubicBezTo>
                    <a:pt x="698" y="251"/>
                    <a:pt x="689" y="264"/>
                    <a:pt x="701" y="282"/>
                  </a:cubicBezTo>
                  <a:close/>
                  <a:moveTo>
                    <a:pt x="713" y="350"/>
                  </a:moveTo>
                  <a:cubicBezTo>
                    <a:pt x="698" y="346"/>
                    <a:pt x="691" y="352"/>
                    <a:pt x="677" y="383"/>
                  </a:cubicBezTo>
                  <a:cubicBezTo>
                    <a:pt x="691" y="411"/>
                    <a:pt x="700" y="417"/>
                    <a:pt x="722" y="412"/>
                  </a:cubicBezTo>
                  <a:cubicBezTo>
                    <a:pt x="736" y="408"/>
                    <a:pt x="743" y="399"/>
                    <a:pt x="743" y="385"/>
                  </a:cubicBezTo>
                  <a:cubicBezTo>
                    <a:pt x="743" y="370"/>
                    <a:pt x="728" y="353"/>
                    <a:pt x="713" y="350"/>
                  </a:cubicBezTo>
                  <a:close/>
                  <a:moveTo>
                    <a:pt x="2193" y="228"/>
                  </a:moveTo>
                  <a:cubicBezTo>
                    <a:pt x="2214" y="228"/>
                    <a:pt x="2229" y="218"/>
                    <a:pt x="2235" y="197"/>
                  </a:cubicBezTo>
                  <a:cubicBezTo>
                    <a:pt x="2243" y="168"/>
                    <a:pt x="2238" y="157"/>
                    <a:pt x="2195" y="131"/>
                  </a:cubicBezTo>
                  <a:cubicBezTo>
                    <a:pt x="2158" y="148"/>
                    <a:pt x="2150" y="159"/>
                    <a:pt x="2155" y="186"/>
                  </a:cubicBezTo>
                  <a:cubicBezTo>
                    <a:pt x="2160" y="209"/>
                    <a:pt x="2176" y="229"/>
                    <a:pt x="2193" y="228"/>
                  </a:cubicBezTo>
                  <a:close/>
                  <a:moveTo>
                    <a:pt x="2237" y="416"/>
                  </a:moveTo>
                  <a:cubicBezTo>
                    <a:pt x="2243" y="435"/>
                    <a:pt x="2266" y="443"/>
                    <a:pt x="2300" y="439"/>
                  </a:cubicBezTo>
                  <a:cubicBezTo>
                    <a:pt x="2318" y="399"/>
                    <a:pt x="2319" y="377"/>
                    <a:pt x="2299" y="368"/>
                  </a:cubicBezTo>
                  <a:cubicBezTo>
                    <a:pt x="2284" y="362"/>
                    <a:pt x="2262" y="363"/>
                    <a:pt x="2247" y="369"/>
                  </a:cubicBezTo>
                  <a:cubicBezTo>
                    <a:pt x="2228" y="377"/>
                    <a:pt x="2233" y="399"/>
                    <a:pt x="2237" y="416"/>
                  </a:cubicBezTo>
                  <a:close/>
                  <a:moveTo>
                    <a:pt x="1105" y="1780"/>
                  </a:moveTo>
                  <a:cubicBezTo>
                    <a:pt x="1131" y="1771"/>
                    <a:pt x="1141" y="1762"/>
                    <a:pt x="1140" y="1745"/>
                  </a:cubicBezTo>
                  <a:cubicBezTo>
                    <a:pt x="1140" y="1733"/>
                    <a:pt x="1130" y="1722"/>
                    <a:pt x="1116" y="1720"/>
                  </a:cubicBezTo>
                  <a:cubicBezTo>
                    <a:pt x="1102" y="1719"/>
                    <a:pt x="1091" y="1723"/>
                    <a:pt x="1084" y="1736"/>
                  </a:cubicBezTo>
                  <a:cubicBezTo>
                    <a:pt x="1077" y="1752"/>
                    <a:pt x="1081" y="1761"/>
                    <a:pt x="1105" y="1780"/>
                  </a:cubicBezTo>
                  <a:close/>
                  <a:moveTo>
                    <a:pt x="2288" y="621"/>
                  </a:moveTo>
                  <a:cubicBezTo>
                    <a:pt x="2280" y="632"/>
                    <a:pt x="2276" y="651"/>
                    <a:pt x="2280" y="664"/>
                  </a:cubicBezTo>
                  <a:cubicBezTo>
                    <a:pt x="2286" y="686"/>
                    <a:pt x="2316" y="689"/>
                    <a:pt x="2362" y="675"/>
                  </a:cubicBezTo>
                  <a:cubicBezTo>
                    <a:pt x="2376" y="636"/>
                    <a:pt x="2374" y="624"/>
                    <a:pt x="2354" y="611"/>
                  </a:cubicBezTo>
                  <a:cubicBezTo>
                    <a:pt x="2338" y="600"/>
                    <a:pt x="2301" y="604"/>
                    <a:pt x="2288" y="621"/>
                  </a:cubicBezTo>
                  <a:close/>
                  <a:moveTo>
                    <a:pt x="2354" y="99"/>
                  </a:moveTo>
                  <a:cubicBezTo>
                    <a:pt x="2365" y="90"/>
                    <a:pt x="2376" y="81"/>
                    <a:pt x="2391" y="68"/>
                  </a:cubicBezTo>
                  <a:cubicBezTo>
                    <a:pt x="2386" y="52"/>
                    <a:pt x="2384" y="32"/>
                    <a:pt x="2374" y="17"/>
                  </a:cubicBezTo>
                  <a:cubicBezTo>
                    <a:pt x="2371" y="13"/>
                    <a:pt x="2368" y="9"/>
                    <a:pt x="2364" y="6"/>
                  </a:cubicBezTo>
                  <a:cubicBezTo>
                    <a:pt x="2302" y="6"/>
                    <a:pt x="2302" y="6"/>
                    <a:pt x="2302" y="6"/>
                  </a:cubicBezTo>
                  <a:cubicBezTo>
                    <a:pt x="2284" y="20"/>
                    <a:pt x="2283" y="51"/>
                    <a:pt x="2301" y="74"/>
                  </a:cubicBezTo>
                  <a:cubicBezTo>
                    <a:pt x="2314" y="91"/>
                    <a:pt x="2331" y="102"/>
                    <a:pt x="2354" y="99"/>
                  </a:cubicBezTo>
                  <a:close/>
                  <a:moveTo>
                    <a:pt x="1218" y="2037"/>
                  </a:moveTo>
                  <a:cubicBezTo>
                    <a:pt x="1234" y="2063"/>
                    <a:pt x="1238" y="2063"/>
                    <a:pt x="1259" y="2042"/>
                  </a:cubicBezTo>
                  <a:cubicBezTo>
                    <a:pt x="1257" y="2034"/>
                    <a:pt x="1255" y="2026"/>
                    <a:pt x="1253" y="2019"/>
                  </a:cubicBezTo>
                  <a:cubicBezTo>
                    <a:pt x="1236" y="2016"/>
                    <a:pt x="1224" y="2019"/>
                    <a:pt x="1218" y="2037"/>
                  </a:cubicBezTo>
                  <a:close/>
                  <a:moveTo>
                    <a:pt x="1240" y="1834"/>
                  </a:moveTo>
                  <a:cubicBezTo>
                    <a:pt x="1252" y="1831"/>
                    <a:pt x="1263" y="1813"/>
                    <a:pt x="1260" y="1802"/>
                  </a:cubicBezTo>
                  <a:cubicBezTo>
                    <a:pt x="1256" y="1786"/>
                    <a:pt x="1238" y="1778"/>
                    <a:pt x="1220" y="1784"/>
                  </a:cubicBezTo>
                  <a:cubicBezTo>
                    <a:pt x="1205" y="1789"/>
                    <a:pt x="1200" y="1799"/>
                    <a:pt x="1205" y="1814"/>
                  </a:cubicBezTo>
                  <a:cubicBezTo>
                    <a:pt x="1210" y="1828"/>
                    <a:pt x="1227" y="1837"/>
                    <a:pt x="1240" y="1834"/>
                  </a:cubicBezTo>
                  <a:close/>
                  <a:moveTo>
                    <a:pt x="2371" y="266"/>
                  </a:moveTo>
                  <a:cubicBezTo>
                    <a:pt x="2357" y="250"/>
                    <a:pt x="2350" y="225"/>
                    <a:pt x="2323" y="237"/>
                  </a:cubicBezTo>
                  <a:cubicBezTo>
                    <a:pt x="2309" y="243"/>
                    <a:pt x="2296" y="254"/>
                    <a:pt x="2301" y="274"/>
                  </a:cubicBezTo>
                  <a:cubicBezTo>
                    <a:pt x="2307" y="298"/>
                    <a:pt x="2324" y="305"/>
                    <a:pt x="2350" y="302"/>
                  </a:cubicBezTo>
                  <a:cubicBezTo>
                    <a:pt x="2356" y="291"/>
                    <a:pt x="2363" y="279"/>
                    <a:pt x="2371" y="266"/>
                  </a:cubicBezTo>
                  <a:close/>
                  <a:moveTo>
                    <a:pt x="2295" y="539"/>
                  </a:moveTo>
                  <a:cubicBezTo>
                    <a:pt x="2303" y="520"/>
                    <a:pt x="2293" y="503"/>
                    <a:pt x="2278" y="490"/>
                  </a:cubicBezTo>
                  <a:cubicBezTo>
                    <a:pt x="2256" y="483"/>
                    <a:pt x="2243" y="493"/>
                    <a:pt x="2232" y="511"/>
                  </a:cubicBezTo>
                  <a:cubicBezTo>
                    <a:pt x="2221" y="529"/>
                    <a:pt x="2228" y="543"/>
                    <a:pt x="2241" y="560"/>
                  </a:cubicBezTo>
                  <a:cubicBezTo>
                    <a:pt x="2265" y="565"/>
                    <a:pt x="2285" y="561"/>
                    <a:pt x="2295" y="539"/>
                  </a:cubicBezTo>
                  <a:close/>
                  <a:moveTo>
                    <a:pt x="2321" y="856"/>
                  </a:moveTo>
                  <a:cubicBezTo>
                    <a:pt x="2290" y="863"/>
                    <a:pt x="2283" y="888"/>
                    <a:pt x="2279" y="919"/>
                  </a:cubicBezTo>
                  <a:cubicBezTo>
                    <a:pt x="2295" y="930"/>
                    <a:pt x="2312" y="940"/>
                    <a:pt x="2329" y="951"/>
                  </a:cubicBezTo>
                  <a:cubicBezTo>
                    <a:pt x="2370" y="922"/>
                    <a:pt x="2379" y="908"/>
                    <a:pt x="2373" y="888"/>
                  </a:cubicBezTo>
                  <a:cubicBezTo>
                    <a:pt x="2367" y="869"/>
                    <a:pt x="2341" y="851"/>
                    <a:pt x="2321" y="856"/>
                  </a:cubicBezTo>
                  <a:close/>
                  <a:moveTo>
                    <a:pt x="2157" y="691"/>
                  </a:moveTo>
                  <a:cubicBezTo>
                    <a:pt x="2124" y="746"/>
                    <a:pt x="2132" y="764"/>
                    <a:pt x="2196" y="779"/>
                  </a:cubicBezTo>
                  <a:cubicBezTo>
                    <a:pt x="2231" y="755"/>
                    <a:pt x="2236" y="746"/>
                    <a:pt x="2228" y="720"/>
                  </a:cubicBezTo>
                  <a:cubicBezTo>
                    <a:pt x="2218" y="690"/>
                    <a:pt x="2206" y="685"/>
                    <a:pt x="2157" y="691"/>
                  </a:cubicBezTo>
                  <a:close/>
                  <a:moveTo>
                    <a:pt x="2443" y="702"/>
                  </a:moveTo>
                  <a:cubicBezTo>
                    <a:pt x="2405" y="716"/>
                    <a:pt x="2393" y="728"/>
                    <a:pt x="2395" y="752"/>
                  </a:cubicBezTo>
                  <a:cubicBezTo>
                    <a:pt x="2397" y="768"/>
                    <a:pt x="2404" y="779"/>
                    <a:pt x="2421" y="782"/>
                  </a:cubicBezTo>
                  <a:cubicBezTo>
                    <a:pt x="2439" y="786"/>
                    <a:pt x="2455" y="782"/>
                    <a:pt x="2464" y="764"/>
                  </a:cubicBezTo>
                  <a:cubicBezTo>
                    <a:pt x="2475" y="739"/>
                    <a:pt x="2470" y="718"/>
                    <a:pt x="2443" y="702"/>
                  </a:cubicBezTo>
                  <a:close/>
                  <a:moveTo>
                    <a:pt x="1161" y="1864"/>
                  </a:moveTo>
                  <a:cubicBezTo>
                    <a:pt x="1151" y="1867"/>
                    <a:pt x="1142" y="1879"/>
                    <a:pt x="1145" y="1888"/>
                  </a:cubicBezTo>
                  <a:cubicBezTo>
                    <a:pt x="1148" y="1900"/>
                    <a:pt x="1163" y="1909"/>
                    <a:pt x="1175" y="1905"/>
                  </a:cubicBezTo>
                  <a:cubicBezTo>
                    <a:pt x="1185" y="1902"/>
                    <a:pt x="1192" y="1887"/>
                    <a:pt x="1188" y="1876"/>
                  </a:cubicBezTo>
                  <a:cubicBezTo>
                    <a:pt x="1184" y="1867"/>
                    <a:pt x="1171" y="1861"/>
                    <a:pt x="1161" y="1864"/>
                  </a:cubicBezTo>
                  <a:close/>
                  <a:moveTo>
                    <a:pt x="2427" y="226"/>
                  </a:moveTo>
                  <a:cubicBezTo>
                    <a:pt x="2452" y="211"/>
                    <a:pt x="2470" y="196"/>
                    <a:pt x="2461" y="168"/>
                  </a:cubicBezTo>
                  <a:cubicBezTo>
                    <a:pt x="2454" y="150"/>
                    <a:pt x="2442" y="135"/>
                    <a:pt x="2419" y="138"/>
                  </a:cubicBezTo>
                  <a:cubicBezTo>
                    <a:pt x="2402" y="140"/>
                    <a:pt x="2381" y="141"/>
                    <a:pt x="2378" y="162"/>
                  </a:cubicBezTo>
                  <a:cubicBezTo>
                    <a:pt x="2373" y="197"/>
                    <a:pt x="2399" y="211"/>
                    <a:pt x="2427" y="226"/>
                  </a:cubicBezTo>
                  <a:close/>
                  <a:moveTo>
                    <a:pt x="2440" y="463"/>
                  </a:moveTo>
                  <a:cubicBezTo>
                    <a:pt x="2459" y="440"/>
                    <a:pt x="2456" y="417"/>
                    <a:pt x="2439" y="395"/>
                  </a:cubicBezTo>
                  <a:cubicBezTo>
                    <a:pt x="2394" y="399"/>
                    <a:pt x="2381" y="407"/>
                    <a:pt x="2383" y="430"/>
                  </a:cubicBezTo>
                  <a:cubicBezTo>
                    <a:pt x="2386" y="456"/>
                    <a:pt x="2402" y="465"/>
                    <a:pt x="2440" y="463"/>
                  </a:cubicBezTo>
                  <a:close/>
                  <a:moveTo>
                    <a:pt x="2159" y="338"/>
                  </a:moveTo>
                  <a:cubicBezTo>
                    <a:pt x="2139" y="318"/>
                    <a:pt x="2117" y="319"/>
                    <a:pt x="2095" y="333"/>
                  </a:cubicBezTo>
                  <a:cubicBezTo>
                    <a:pt x="2067" y="351"/>
                    <a:pt x="2070" y="377"/>
                    <a:pt x="2080" y="416"/>
                  </a:cubicBezTo>
                  <a:cubicBezTo>
                    <a:pt x="2090" y="419"/>
                    <a:pt x="2105" y="425"/>
                    <a:pt x="2116" y="429"/>
                  </a:cubicBezTo>
                  <a:cubicBezTo>
                    <a:pt x="2168" y="406"/>
                    <a:pt x="2171" y="375"/>
                    <a:pt x="2159" y="338"/>
                  </a:cubicBezTo>
                  <a:close/>
                  <a:moveTo>
                    <a:pt x="2416" y="531"/>
                  </a:moveTo>
                  <a:cubicBezTo>
                    <a:pt x="2398" y="538"/>
                    <a:pt x="2384" y="565"/>
                    <a:pt x="2391" y="582"/>
                  </a:cubicBezTo>
                  <a:cubicBezTo>
                    <a:pt x="2397" y="601"/>
                    <a:pt x="2430" y="613"/>
                    <a:pt x="2451" y="605"/>
                  </a:cubicBezTo>
                  <a:cubicBezTo>
                    <a:pt x="2471" y="598"/>
                    <a:pt x="2474" y="584"/>
                    <a:pt x="2464" y="558"/>
                  </a:cubicBezTo>
                  <a:cubicBezTo>
                    <a:pt x="2453" y="533"/>
                    <a:pt x="2437" y="524"/>
                    <a:pt x="2416" y="531"/>
                  </a:cubicBezTo>
                  <a:close/>
                  <a:moveTo>
                    <a:pt x="1215" y="2108"/>
                  </a:moveTo>
                  <a:cubicBezTo>
                    <a:pt x="1212" y="2120"/>
                    <a:pt x="1215" y="2129"/>
                    <a:pt x="1226" y="2134"/>
                  </a:cubicBezTo>
                  <a:cubicBezTo>
                    <a:pt x="1241" y="2141"/>
                    <a:pt x="1253" y="2136"/>
                    <a:pt x="1267" y="2117"/>
                  </a:cubicBezTo>
                  <a:cubicBezTo>
                    <a:pt x="1263" y="2109"/>
                    <a:pt x="1259" y="2100"/>
                    <a:pt x="1254" y="2091"/>
                  </a:cubicBezTo>
                  <a:cubicBezTo>
                    <a:pt x="1224" y="2090"/>
                    <a:pt x="1218" y="2092"/>
                    <a:pt x="1215" y="2108"/>
                  </a:cubicBezTo>
                  <a:close/>
                  <a:moveTo>
                    <a:pt x="1234" y="1988"/>
                  </a:moveTo>
                  <a:cubicBezTo>
                    <a:pt x="1245" y="1983"/>
                    <a:pt x="1251" y="1966"/>
                    <a:pt x="1245" y="1953"/>
                  </a:cubicBezTo>
                  <a:cubicBezTo>
                    <a:pt x="1239" y="1938"/>
                    <a:pt x="1224" y="1932"/>
                    <a:pt x="1209" y="1938"/>
                  </a:cubicBezTo>
                  <a:cubicBezTo>
                    <a:pt x="1195" y="1943"/>
                    <a:pt x="1188" y="1960"/>
                    <a:pt x="1194" y="1974"/>
                  </a:cubicBezTo>
                  <a:cubicBezTo>
                    <a:pt x="1200" y="1987"/>
                    <a:pt x="1220" y="1995"/>
                    <a:pt x="1234" y="1988"/>
                  </a:cubicBezTo>
                  <a:close/>
                  <a:moveTo>
                    <a:pt x="1327" y="1941"/>
                  </a:moveTo>
                  <a:cubicBezTo>
                    <a:pt x="1342" y="1935"/>
                    <a:pt x="1349" y="1915"/>
                    <a:pt x="1342" y="1896"/>
                  </a:cubicBezTo>
                  <a:cubicBezTo>
                    <a:pt x="1337" y="1882"/>
                    <a:pt x="1316" y="1872"/>
                    <a:pt x="1301" y="1877"/>
                  </a:cubicBezTo>
                  <a:cubicBezTo>
                    <a:pt x="1288" y="1882"/>
                    <a:pt x="1278" y="1910"/>
                    <a:pt x="1284" y="1925"/>
                  </a:cubicBezTo>
                  <a:cubicBezTo>
                    <a:pt x="1290" y="1939"/>
                    <a:pt x="1311" y="1947"/>
                    <a:pt x="1327" y="1941"/>
                  </a:cubicBezTo>
                  <a:close/>
                  <a:moveTo>
                    <a:pt x="1328" y="1995"/>
                  </a:moveTo>
                  <a:cubicBezTo>
                    <a:pt x="1316" y="2007"/>
                    <a:pt x="1308" y="2019"/>
                    <a:pt x="1318" y="2035"/>
                  </a:cubicBezTo>
                  <a:cubicBezTo>
                    <a:pt x="1326" y="2045"/>
                    <a:pt x="1339" y="2048"/>
                    <a:pt x="1350" y="2042"/>
                  </a:cubicBezTo>
                  <a:cubicBezTo>
                    <a:pt x="1360" y="2036"/>
                    <a:pt x="1369" y="2028"/>
                    <a:pt x="1367" y="2014"/>
                  </a:cubicBezTo>
                  <a:cubicBezTo>
                    <a:pt x="1365" y="2000"/>
                    <a:pt x="1356" y="1996"/>
                    <a:pt x="1328" y="1995"/>
                  </a:cubicBezTo>
                  <a:close/>
                  <a:moveTo>
                    <a:pt x="1330" y="2095"/>
                  </a:moveTo>
                  <a:cubicBezTo>
                    <a:pt x="1316" y="2092"/>
                    <a:pt x="1310" y="2097"/>
                    <a:pt x="1298" y="2124"/>
                  </a:cubicBezTo>
                  <a:cubicBezTo>
                    <a:pt x="1310" y="2149"/>
                    <a:pt x="1318" y="2154"/>
                    <a:pt x="1338" y="2150"/>
                  </a:cubicBezTo>
                  <a:cubicBezTo>
                    <a:pt x="1350" y="2147"/>
                    <a:pt x="1356" y="2139"/>
                    <a:pt x="1356" y="2127"/>
                  </a:cubicBezTo>
                  <a:cubicBezTo>
                    <a:pt x="1356" y="2113"/>
                    <a:pt x="1343" y="2098"/>
                    <a:pt x="1330" y="2095"/>
                  </a:cubicBezTo>
                  <a:close/>
                  <a:moveTo>
                    <a:pt x="2163" y="537"/>
                  </a:moveTo>
                  <a:cubicBezTo>
                    <a:pt x="2155" y="518"/>
                    <a:pt x="2133" y="510"/>
                    <a:pt x="2111" y="520"/>
                  </a:cubicBezTo>
                  <a:cubicBezTo>
                    <a:pt x="2084" y="531"/>
                    <a:pt x="2074" y="550"/>
                    <a:pt x="2084" y="571"/>
                  </a:cubicBezTo>
                  <a:cubicBezTo>
                    <a:pt x="2094" y="592"/>
                    <a:pt x="2120" y="604"/>
                    <a:pt x="2139" y="597"/>
                  </a:cubicBezTo>
                  <a:cubicBezTo>
                    <a:pt x="2160" y="588"/>
                    <a:pt x="2172" y="559"/>
                    <a:pt x="2163" y="537"/>
                  </a:cubicBezTo>
                  <a:close/>
                  <a:moveTo>
                    <a:pt x="2968" y="506"/>
                  </a:moveTo>
                  <a:cubicBezTo>
                    <a:pt x="2919" y="504"/>
                    <a:pt x="2910" y="508"/>
                    <a:pt x="2904" y="534"/>
                  </a:cubicBezTo>
                  <a:cubicBezTo>
                    <a:pt x="2899" y="553"/>
                    <a:pt x="2905" y="568"/>
                    <a:pt x="2923" y="577"/>
                  </a:cubicBezTo>
                  <a:cubicBezTo>
                    <a:pt x="2947" y="588"/>
                    <a:pt x="2967" y="579"/>
                    <a:pt x="2989" y="548"/>
                  </a:cubicBezTo>
                  <a:cubicBezTo>
                    <a:pt x="2983" y="535"/>
                    <a:pt x="2976" y="521"/>
                    <a:pt x="2968" y="506"/>
                  </a:cubicBezTo>
                  <a:close/>
                  <a:moveTo>
                    <a:pt x="2897" y="816"/>
                  </a:moveTo>
                  <a:cubicBezTo>
                    <a:pt x="2881" y="824"/>
                    <a:pt x="2873" y="829"/>
                    <a:pt x="2865" y="833"/>
                  </a:cubicBezTo>
                  <a:cubicBezTo>
                    <a:pt x="2843" y="843"/>
                    <a:pt x="2832" y="863"/>
                    <a:pt x="2837" y="882"/>
                  </a:cubicBezTo>
                  <a:cubicBezTo>
                    <a:pt x="2842" y="901"/>
                    <a:pt x="2856" y="918"/>
                    <a:pt x="2870" y="931"/>
                  </a:cubicBezTo>
                  <a:cubicBezTo>
                    <a:pt x="2883" y="943"/>
                    <a:pt x="2918" y="934"/>
                    <a:pt x="2932" y="920"/>
                  </a:cubicBezTo>
                  <a:cubicBezTo>
                    <a:pt x="2946" y="905"/>
                    <a:pt x="2946" y="889"/>
                    <a:pt x="2935" y="873"/>
                  </a:cubicBezTo>
                  <a:cubicBezTo>
                    <a:pt x="2923" y="855"/>
                    <a:pt x="2911" y="837"/>
                    <a:pt x="2897" y="816"/>
                  </a:cubicBezTo>
                  <a:close/>
                  <a:moveTo>
                    <a:pt x="2778" y="710"/>
                  </a:moveTo>
                  <a:cubicBezTo>
                    <a:pt x="2751" y="744"/>
                    <a:pt x="2751" y="747"/>
                    <a:pt x="2777" y="781"/>
                  </a:cubicBezTo>
                  <a:cubicBezTo>
                    <a:pt x="2817" y="779"/>
                    <a:pt x="2833" y="768"/>
                    <a:pt x="2834" y="741"/>
                  </a:cubicBezTo>
                  <a:cubicBezTo>
                    <a:pt x="2835" y="718"/>
                    <a:pt x="2823" y="711"/>
                    <a:pt x="2778" y="710"/>
                  </a:cubicBezTo>
                  <a:close/>
                  <a:moveTo>
                    <a:pt x="3151" y="381"/>
                  </a:moveTo>
                  <a:cubicBezTo>
                    <a:pt x="3148" y="360"/>
                    <a:pt x="3134" y="353"/>
                    <a:pt x="3087" y="350"/>
                  </a:cubicBezTo>
                  <a:cubicBezTo>
                    <a:pt x="3068" y="370"/>
                    <a:pt x="3055" y="390"/>
                    <a:pt x="3072" y="415"/>
                  </a:cubicBezTo>
                  <a:cubicBezTo>
                    <a:pt x="3084" y="432"/>
                    <a:pt x="3106" y="437"/>
                    <a:pt x="3123" y="427"/>
                  </a:cubicBezTo>
                  <a:cubicBezTo>
                    <a:pt x="3140" y="417"/>
                    <a:pt x="3154" y="404"/>
                    <a:pt x="3151" y="381"/>
                  </a:cubicBezTo>
                  <a:close/>
                  <a:moveTo>
                    <a:pt x="3005" y="694"/>
                  </a:moveTo>
                  <a:cubicBezTo>
                    <a:pt x="2985" y="702"/>
                    <a:pt x="2970" y="734"/>
                    <a:pt x="2977" y="754"/>
                  </a:cubicBezTo>
                  <a:cubicBezTo>
                    <a:pt x="2984" y="773"/>
                    <a:pt x="3016" y="784"/>
                    <a:pt x="3038" y="775"/>
                  </a:cubicBezTo>
                  <a:cubicBezTo>
                    <a:pt x="3058" y="767"/>
                    <a:pt x="3066" y="745"/>
                    <a:pt x="3057" y="724"/>
                  </a:cubicBezTo>
                  <a:cubicBezTo>
                    <a:pt x="3047" y="701"/>
                    <a:pt x="3023" y="687"/>
                    <a:pt x="3005" y="694"/>
                  </a:cubicBezTo>
                  <a:close/>
                  <a:moveTo>
                    <a:pt x="2699" y="922"/>
                  </a:moveTo>
                  <a:cubicBezTo>
                    <a:pt x="2677" y="930"/>
                    <a:pt x="2667" y="950"/>
                    <a:pt x="2675" y="970"/>
                  </a:cubicBezTo>
                  <a:cubicBezTo>
                    <a:pt x="2686" y="995"/>
                    <a:pt x="2711" y="1008"/>
                    <a:pt x="2732" y="1000"/>
                  </a:cubicBezTo>
                  <a:cubicBezTo>
                    <a:pt x="2754" y="991"/>
                    <a:pt x="2765" y="963"/>
                    <a:pt x="2756" y="941"/>
                  </a:cubicBezTo>
                  <a:cubicBezTo>
                    <a:pt x="2750" y="923"/>
                    <a:pt x="2724" y="914"/>
                    <a:pt x="2699" y="922"/>
                  </a:cubicBezTo>
                  <a:close/>
                  <a:moveTo>
                    <a:pt x="3090" y="512"/>
                  </a:moveTo>
                  <a:cubicBezTo>
                    <a:pt x="3068" y="508"/>
                    <a:pt x="3058" y="516"/>
                    <a:pt x="3038" y="560"/>
                  </a:cubicBezTo>
                  <a:cubicBezTo>
                    <a:pt x="3058" y="601"/>
                    <a:pt x="3071" y="609"/>
                    <a:pt x="3103" y="601"/>
                  </a:cubicBezTo>
                  <a:cubicBezTo>
                    <a:pt x="3123" y="597"/>
                    <a:pt x="3132" y="584"/>
                    <a:pt x="3132" y="564"/>
                  </a:cubicBezTo>
                  <a:cubicBezTo>
                    <a:pt x="3132" y="542"/>
                    <a:pt x="3112" y="517"/>
                    <a:pt x="3090" y="512"/>
                  </a:cubicBezTo>
                  <a:close/>
                  <a:moveTo>
                    <a:pt x="2558" y="636"/>
                  </a:moveTo>
                  <a:cubicBezTo>
                    <a:pt x="2554" y="649"/>
                    <a:pt x="2551" y="662"/>
                    <a:pt x="2548" y="673"/>
                  </a:cubicBezTo>
                  <a:cubicBezTo>
                    <a:pt x="2565" y="700"/>
                    <a:pt x="2586" y="700"/>
                    <a:pt x="2606" y="686"/>
                  </a:cubicBezTo>
                  <a:cubicBezTo>
                    <a:pt x="2620" y="676"/>
                    <a:pt x="2617" y="662"/>
                    <a:pt x="2610" y="648"/>
                  </a:cubicBezTo>
                  <a:cubicBezTo>
                    <a:pt x="2598" y="622"/>
                    <a:pt x="2580" y="625"/>
                    <a:pt x="2558" y="636"/>
                  </a:cubicBezTo>
                  <a:close/>
                  <a:moveTo>
                    <a:pt x="2527" y="817"/>
                  </a:moveTo>
                  <a:cubicBezTo>
                    <a:pt x="2532" y="837"/>
                    <a:pt x="2546" y="845"/>
                    <a:pt x="2565" y="843"/>
                  </a:cubicBezTo>
                  <a:cubicBezTo>
                    <a:pt x="2589" y="841"/>
                    <a:pt x="2604" y="818"/>
                    <a:pt x="2606" y="782"/>
                  </a:cubicBezTo>
                  <a:cubicBezTo>
                    <a:pt x="2592" y="774"/>
                    <a:pt x="2577" y="766"/>
                    <a:pt x="2564" y="759"/>
                  </a:cubicBezTo>
                  <a:cubicBezTo>
                    <a:pt x="2529" y="777"/>
                    <a:pt x="2520" y="791"/>
                    <a:pt x="2527" y="817"/>
                  </a:cubicBezTo>
                  <a:close/>
                  <a:moveTo>
                    <a:pt x="2532" y="293"/>
                  </a:moveTo>
                  <a:cubicBezTo>
                    <a:pt x="2515" y="279"/>
                    <a:pt x="2501" y="259"/>
                    <a:pt x="2479" y="279"/>
                  </a:cubicBezTo>
                  <a:cubicBezTo>
                    <a:pt x="2472" y="285"/>
                    <a:pt x="2468" y="304"/>
                    <a:pt x="2472" y="310"/>
                  </a:cubicBezTo>
                  <a:cubicBezTo>
                    <a:pt x="2480" y="322"/>
                    <a:pt x="2495" y="335"/>
                    <a:pt x="2507" y="335"/>
                  </a:cubicBezTo>
                  <a:cubicBezTo>
                    <a:pt x="2529" y="336"/>
                    <a:pt x="2529" y="314"/>
                    <a:pt x="2532" y="293"/>
                  </a:cubicBezTo>
                  <a:close/>
                  <a:moveTo>
                    <a:pt x="2706" y="842"/>
                  </a:moveTo>
                  <a:cubicBezTo>
                    <a:pt x="2731" y="801"/>
                    <a:pt x="2731" y="799"/>
                    <a:pt x="2697" y="772"/>
                  </a:cubicBezTo>
                  <a:cubicBezTo>
                    <a:pt x="2675" y="781"/>
                    <a:pt x="2660" y="796"/>
                    <a:pt x="2666" y="822"/>
                  </a:cubicBezTo>
                  <a:cubicBezTo>
                    <a:pt x="2671" y="842"/>
                    <a:pt x="2687" y="848"/>
                    <a:pt x="2706" y="842"/>
                  </a:cubicBezTo>
                  <a:close/>
                  <a:moveTo>
                    <a:pt x="2501" y="931"/>
                  </a:moveTo>
                  <a:cubicBezTo>
                    <a:pt x="2486" y="943"/>
                    <a:pt x="2484" y="969"/>
                    <a:pt x="2496" y="987"/>
                  </a:cubicBezTo>
                  <a:cubicBezTo>
                    <a:pt x="2512" y="1010"/>
                    <a:pt x="2527" y="1012"/>
                    <a:pt x="2567" y="996"/>
                  </a:cubicBezTo>
                  <a:cubicBezTo>
                    <a:pt x="2572" y="982"/>
                    <a:pt x="2578" y="967"/>
                    <a:pt x="2584" y="951"/>
                  </a:cubicBezTo>
                  <a:cubicBezTo>
                    <a:pt x="2548" y="919"/>
                    <a:pt x="2522" y="913"/>
                    <a:pt x="2501" y="931"/>
                  </a:cubicBezTo>
                  <a:close/>
                  <a:moveTo>
                    <a:pt x="2697" y="264"/>
                  </a:moveTo>
                  <a:cubicBezTo>
                    <a:pt x="2667" y="226"/>
                    <a:pt x="2657" y="220"/>
                    <a:pt x="2639" y="234"/>
                  </a:cubicBezTo>
                  <a:cubicBezTo>
                    <a:pt x="2619" y="249"/>
                    <a:pt x="2624" y="269"/>
                    <a:pt x="2658" y="307"/>
                  </a:cubicBezTo>
                  <a:cubicBezTo>
                    <a:pt x="2677" y="295"/>
                    <a:pt x="2700" y="290"/>
                    <a:pt x="2697" y="264"/>
                  </a:cubicBezTo>
                  <a:close/>
                  <a:moveTo>
                    <a:pt x="2678" y="546"/>
                  </a:moveTo>
                  <a:cubicBezTo>
                    <a:pt x="2686" y="530"/>
                    <a:pt x="2672" y="518"/>
                    <a:pt x="2638" y="511"/>
                  </a:cubicBezTo>
                  <a:cubicBezTo>
                    <a:pt x="2624" y="542"/>
                    <a:pt x="2627" y="564"/>
                    <a:pt x="2646" y="565"/>
                  </a:cubicBezTo>
                  <a:cubicBezTo>
                    <a:pt x="2657" y="565"/>
                    <a:pt x="2673" y="555"/>
                    <a:pt x="2678" y="546"/>
                  </a:cubicBezTo>
                  <a:close/>
                  <a:moveTo>
                    <a:pt x="496" y="487"/>
                  </a:moveTo>
                  <a:cubicBezTo>
                    <a:pt x="477" y="511"/>
                    <a:pt x="477" y="513"/>
                    <a:pt x="495" y="537"/>
                  </a:cubicBezTo>
                  <a:cubicBezTo>
                    <a:pt x="523" y="536"/>
                    <a:pt x="534" y="528"/>
                    <a:pt x="535" y="509"/>
                  </a:cubicBezTo>
                  <a:cubicBezTo>
                    <a:pt x="536" y="493"/>
                    <a:pt x="527" y="488"/>
                    <a:pt x="496" y="487"/>
                  </a:cubicBezTo>
                  <a:close/>
                  <a:moveTo>
                    <a:pt x="754" y="1987"/>
                  </a:moveTo>
                  <a:cubicBezTo>
                    <a:pt x="742" y="1975"/>
                    <a:pt x="728" y="1975"/>
                    <a:pt x="714" y="1984"/>
                  </a:cubicBezTo>
                  <a:cubicBezTo>
                    <a:pt x="697" y="1995"/>
                    <a:pt x="699" y="2011"/>
                    <a:pt x="706" y="2035"/>
                  </a:cubicBezTo>
                  <a:cubicBezTo>
                    <a:pt x="711" y="2037"/>
                    <a:pt x="721" y="2041"/>
                    <a:pt x="728" y="2043"/>
                  </a:cubicBezTo>
                  <a:cubicBezTo>
                    <a:pt x="760" y="2029"/>
                    <a:pt x="762" y="2010"/>
                    <a:pt x="754" y="1987"/>
                  </a:cubicBezTo>
                  <a:close/>
                  <a:moveTo>
                    <a:pt x="654" y="476"/>
                  </a:moveTo>
                  <a:cubicBezTo>
                    <a:pt x="640" y="482"/>
                    <a:pt x="629" y="504"/>
                    <a:pt x="634" y="518"/>
                  </a:cubicBezTo>
                  <a:cubicBezTo>
                    <a:pt x="640" y="531"/>
                    <a:pt x="662" y="539"/>
                    <a:pt x="677" y="533"/>
                  </a:cubicBezTo>
                  <a:cubicBezTo>
                    <a:pt x="691" y="527"/>
                    <a:pt x="696" y="512"/>
                    <a:pt x="690" y="497"/>
                  </a:cubicBezTo>
                  <a:cubicBezTo>
                    <a:pt x="683" y="481"/>
                    <a:pt x="666" y="471"/>
                    <a:pt x="654" y="476"/>
                  </a:cubicBezTo>
                  <a:close/>
                  <a:moveTo>
                    <a:pt x="628" y="345"/>
                  </a:moveTo>
                  <a:cubicBezTo>
                    <a:pt x="594" y="344"/>
                    <a:pt x="588" y="347"/>
                    <a:pt x="584" y="365"/>
                  </a:cubicBezTo>
                  <a:cubicBezTo>
                    <a:pt x="580" y="378"/>
                    <a:pt x="584" y="388"/>
                    <a:pt x="597" y="394"/>
                  </a:cubicBezTo>
                  <a:cubicBezTo>
                    <a:pt x="613" y="402"/>
                    <a:pt x="627" y="396"/>
                    <a:pt x="643" y="374"/>
                  </a:cubicBezTo>
                  <a:cubicBezTo>
                    <a:pt x="638" y="365"/>
                    <a:pt x="634" y="356"/>
                    <a:pt x="628" y="345"/>
                  </a:cubicBezTo>
                  <a:close/>
                  <a:moveTo>
                    <a:pt x="725" y="2099"/>
                  </a:moveTo>
                  <a:cubicBezTo>
                    <a:pt x="708" y="2106"/>
                    <a:pt x="702" y="2118"/>
                    <a:pt x="708" y="2131"/>
                  </a:cubicBezTo>
                  <a:cubicBezTo>
                    <a:pt x="714" y="2144"/>
                    <a:pt x="730" y="2152"/>
                    <a:pt x="742" y="2147"/>
                  </a:cubicBezTo>
                  <a:cubicBezTo>
                    <a:pt x="755" y="2142"/>
                    <a:pt x="762" y="2124"/>
                    <a:pt x="756" y="2110"/>
                  </a:cubicBezTo>
                  <a:cubicBezTo>
                    <a:pt x="752" y="2098"/>
                    <a:pt x="738" y="2094"/>
                    <a:pt x="725" y="2099"/>
                  </a:cubicBezTo>
                  <a:close/>
                  <a:moveTo>
                    <a:pt x="579" y="561"/>
                  </a:moveTo>
                  <a:cubicBezTo>
                    <a:pt x="567" y="567"/>
                    <a:pt x="562" y="570"/>
                    <a:pt x="556" y="573"/>
                  </a:cubicBezTo>
                  <a:cubicBezTo>
                    <a:pt x="541" y="580"/>
                    <a:pt x="534" y="594"/>
                    <a:pt x="537" y="607"/>
                  </a:cubicBezTo>
                  <a:cubicBezTo>
                    <a:pt x="540" y="620"/>
                    <a:pt x="550" y="632"/>
                    <a:pt x="560" y="641"/>
                  </a:cubicBezTo>
                  <a:cubicBezTo>
                    <a:pt x="569" y="650"/>
                    <a:pt x="593" y="643"/>
                    <a:pt x="603" y="633"/>
                  </a:cubicBezTo>
                  <a:cubicBezTo>
                    <a:pt x="612" y="623"/>
                    <a:pt x="613" y="612"/>
                    <a:pt x="605" y="601"/>
                  </a:cubicBezTo>
                  <a:cubicBezTo>
                    <a:pt x="597" y="588"/>
                    <a:pt x="589" y="576"/>
                    <a:pt x="579" y="561"/>
                  </a:cubicBezTo>
                  <a:close/>
                  <a:moveTo>
                    <a:pt x="828" y="2081"/>
                  </a:moveTo>
                  <a:cubicBezTo>
                    <a:pt x="814" y="2076"/>
                    <a:pt x="806" y="2083"/>
                    <a:pt x="799" y="2094"/>
                  </a:cubicBezTo>
                  <a:cubicBezTo>
                    <a:pt x="792" y="2105"/>
                    <a:pt x="797" y="2114"/>
                    <a:pt x="805" y="2124"/>
                  </a:cubicBezTo>
                  <a:cubicBezTo>
                    <a:pt x="820" y="2127"/>
                    <a:pt x="832" y="2125"/>
                    <a:pt x="838" y="2111"/>
                  </a:cubicBezTo>
                  <a:cubicBezTo>
                    <a:pt x="843" y="2100"/>
                    <a:pt x="837" y="2089"/>
                    <a:pt x="828" y="2081"/>
                  </a:cubicBezTo>
                  <a:close/>
                  <a:moveTo>
                    <a:pt x="776" y="1859"/>
                  </a:moveTo>
                  <a:cubicBezTo>
                    <a:pt x="753" y="1869"/>
                    <a:pt x="749" y="1876"/>
                    <a:pt x="752" y="1893"/>
                  </a:cubicBezTo>
                  <a:cubicBezTo>
                    <a:pt x="755" y="1908"/>
                    <a:pt x="765" y="1920"/>
                    <a:pt x="775" y="1919"/>
                  </a:cubicBezTo>
                  <a:cubicBezTo>
                    <a:pt x="788" y="1919"/>
                    <a:pt x="797" y="1913"/>
                    <a:pt x="801" y="1900"/>
                  </a:cubicBezTo>
                  <a:cubicBezTo>
                    <a:pt x="806" y="1882"/>
                    <a:pt x="803" y="1875"/>
                    <a:pt x="776" y="1859"/>
                  </a:cubicBezTo>
                  <a:close/>
                  <a:moveTo>
                    <a:pt x="446" y="579"/>
                  </a:moveTo>
                  <a:cubicBezTo>
                    <a:pt x="463" y="551"/>
                    <a:pt x="463" y="549"/>
                    <a:pt x="439" y="530"/>
                  </a:cubicBezTo>
                  <a:cubicBezTo>
                    <a:pt x="424" y="537"/>
                    <a:pt x="413" y="547"/>
                    <a:pt x="418" y="565"/>
                  </a:cubicBezTo>
                  <a:cubicBezTo>
                    <a:pt x="421" y="579"/>
                    <a:pt x="432" y="583"/>
                    <a:pt x="446" y="579"/>
                  </a:cubicBezTo>
                  <a:close/>
                  <a:moveTo>
                    <a:pt x="440" y="176"/>
                  </a:moveTo>
                  <a:cubicBezTo>
                    <a:pt x="419" y="150"/>
                    <a:pt x="411" y="146"/>
                    <a:pt x="399" y="156"/>
                  </a:cubicBezTo>
                  <a:cubicBezTo>
                    <a:pt x="385" y="166"/>
                    <a:pt x="388" y="180"/>
                    <a:pt x="412" y="206"/>
                  </a:cubicBezTo>
                  <a:cubicBezTo>
                    <a:pt x="426" y="198"/>
                    <a:pt x="441" y="195"/>
                    <a:pt x="440" y="176"/>
                  </a:cubicBezTo>
                  <a:close/>
                  <a:moveTo>
                    <a:pt x="426" y="373"/>
                  </a:moveTo>
                  <a:cubicBezTo>
                    <a:pt x="432" y="362"/>
                    <a:pt x="422" y="354"/>
                    <a:pt x="398" y="349"/>
                  </a:cubicBezTo>
                  <a:cubicBezTo>
                    <a:pt x="389" y="370"/>
                    <a:pt x="391" y="385"/>
                    <a:pt x="404" y="386"/>
                  </a:cubicBezTo>
                  <a:cubicBezTo>
                    <a:pt x="411" y="386"/>
                    <a:pt x="423" y="379"/>
                    <a:pt x="426" y="373"/>
                  </a:cubicBezTo>
                  <a:close/>
                  <a:moveTo>
                    <a:pt x="343" y="436"/>
                  </a:moveTo>
                  <a:cubicBezTo>
                    <a:pt x="340" y="445"/>
                    <a:pt x="337" y="454"/>
                    <a:pt x="335" y="462"/>
                  </a:cubicBezTo>
                  <a:cubicBezTo>
                    <a:pt x="347" y="480"/>
                    <a:pt x="362" y="480"/>
                    <a:pt x="376" y="470"/>
                  </a:cubicBezTo>
                  <a:cubicBezTo>
                    <a:pt x="386" y="464"/>
                    <a:pt x="384" y="454"/>
                    <a:pt x="379" y="444"/>
                  </a:cubicBezTo>
                  <a:cubicBezTo>
                    <a:pt x="370" y="426"/>
                    <a:pt x="358" y="428"/>
                    <a:pt x="343" y="436"/>
                  </a:cubicBezTo>
                  <a:close/>
                  <a:moveTo>
                    <a:pt x="321" y="562"/>
                  </a:moveTo>
                  <a:cubicBezTo>
                    <a:pt x="324" y="576"/>
                    <a:pt x="334" y="582"/>
                    <a:pt x="347" y="580"/>
                  </a:cubicBezTo>
                  <a:cubicBezTo>
                    <a:pt x="364" y="578"/>
                    <a:pt x="375" y="563"/>
                    <a:pt x="376" y="537"/>
                  </a:cubicBezTo>
                  <a:cubicBezTo>
                    <a:pt x="366" y="532"/>
                    <a:pt x="356" y="526"/>
                    <a:pt x="346" y="521"/>
                  </a:cubicBezTo>
                  <a:cubicBezTo>
                    <a:pt x="322" y="534"/>
                    <a:pt x="316" y="543"/>
                    <a:pt x="321" y="562"/>
                  </a:cubicBezTo>
                  <a:close/>
                  <a:moveTo>
                    <a:pt x="874" y="2156"/>
                  </a:moveTo>
                  <a:cubicBezTo>
                    <a:pt x="865" y="2149"/>
                    <a:pt x="842" y="2151"/>
                    <a:pt x="834" y="2162"/>
                  </a:cubicBezTo>
                  <a:cubicBezTo>
                    <a:pt x="834" y="2163"/>
                    <a:pt x="833" y="2163"/>
                    <a:pt x="833" y="2164"/>
                  </a:cubicBezTo>
                  <a:cubicBezTo>
                    <a:pt x="883" y="2164"/>
                    <a:pt x="883" y="2164"/>
                    <a:pt x="883" y="2164"/>
                  </a:cubicBezTo>
                  <a:cubicBezTo>
                    <a:pt x="882" y="2161"/>
                    <a:pt x="879" y="2158"/>
                    <a:pt x="874" y="2156"/>
                  </a:cubicBezTo>
                  <a:close/>
                  <a:moveTo>
                    <a:pt x="441" y="635"/>
                  </a:moveTo>
                  <a:cubicBezTo>
                    <a:pt x="425" y="640"/>
                    <a:pt x="418" y="655"/>
                    <a:pt x="424" y="669"/>
                  </a:cubicBezTo>
                  <a:cubicBezTo>
                    <a:pt x="432" y="686"/>
                    <a:pt x="449" y="695"/>
                    <a:pt x="464" y="689"/>
                  </a:cubicBezTo>
                  <a:cubicBezTo>
                    <a:pt x="479" y="683"/>
                    <a:pt x="487" y="664"/>
                    <a:pt x="481" y="648"/>
                  </a:cubicBezTo>
                  <a:cubicBezTo>
                    <a:pt x="476" y="635"/>
                    <a:pt x="458" y="630"/>
                    <a:pt x="441" y="635"/>
                  </a:cubicBezTo>
                  <a:close/>
                  <a:moveTo>
                    <a:pt x="1050" y="2094"/>
                  </a:moveTo>
                  <a:cubicBezTo>
                    <a:pt x="1042" y="2113"/>
                    <a:pt x="1044" y="2127"/>
                    <a:pt x="1055" y="2127"/>
                  </a:cubicBezTo>
                  <a:cubicBezTo>
                    <a:pt x="1062" y="2127"/>
                    <a:pt x="1072" y="2121"/>
                    <a:pt x="1075" y="2115"/>
                  </a:cubicBezTo>
                  <a:cubicBezTo>
                    <a:pt x="1080" y="2106"/>
                    <a:pt x="1071" y="2098"/>
                    <a:pt x="1050" y="2094"/>
                  </a:cubicBezTo>
                  <a:close/>
                  <a:moveTo>
                    <a:pt x="1160" y="2081"/>
                  </a:moveTo>
                  <a:cubicBezTo>
                    <a:pt x="1148" y="2106"/>
                    <a:pt x="1149" y="2117"/>
                    <a:pt x="1163" y="2122"/>
                  </a:cubicBezTo>
                  <a:cubicBezTo>
                    <a:pt x="1174" y="2126"/>
                    <a:pt x="1182" y="2121"/>
                    <a:pt x="1186" y="2111"/>
                  </a:cubicBezTo>
                  <a:cubicBezTo>
                    <a:pt x="1193" y="2099"/>
                    <a:pt x="1183" y="2087"/>
                    <a:pt x="1160" y="2081"/>
                  </a:cubicBezTo>
                  <a:close/>
                  <a:moveTo>
                    <a:pt x="1069" y="2019"/>
                  </a:moveTo>
                  <a:cubicBezTo>
                    <a:pt x="1062" y="2030"/>
                    <a:pt x="1057" y="2039"/>
                    <a:pt x="1053" y="2047"/>
                  </a:cubicBezTo>
                  <a:cubicBezTo>
                    <a:pt x="1078" y="2068"/>
                    <a:pt x="1083" y="2068"/>
                    <a:pt x="1093" y="2040"/>
                  </a:cubicBezTo>
                  <a:cubicBezTo>
                    <a:pt x="1086" y="2034"/>
                    <a:pt x="1079" y="2027"/>
                    <a:pt x="1069" y="2019"/>
                  </a:cubicBezTo>
                  <a:close/>
                  <a:moveTo>
                    <a:pt x="994" y="1836"/>
                  </a:moveTo>
                  <a:cubicBezTo>
                    <a:pt x="982" y="1846"/>
                    <a:pt x="976" y="1857"/>
                    <a:pt x="984" y="1872"/>
                  </a:cubicBezTo>
                  <a:cubicBezTo>
                    <a:pt x="989" y="1881"/>
                    <a:pt x="999" y="1883"/>
                    <a:pt x="1007" y="1877"/>
                  </a:cubicBezTo>
                  <a:cubicBezTo>
                    <a:pt x="1014" y="1873"/>
                    <a:pt x="1022" y="1865"/>
                    <a:pt x="1022" y="1859"/>
                  </a:cubicBezTo>
                  <a:cubicBezTo>
                    <a:pt x="1022" y="1842"/>
                    <a:pt x="1010" y="1836"/>
                    <a:pt x="994" y="1836"/>
                  </a:cubicBezTo>
                  <a:close/>
                  <a:moveTo>
                    <a:pt x="1087" y="1941"/>
                  </a:moveTo>
                  <a:cubicBezTo>
                    <a:pt x="1068" y="1918"/>
                    <a:pt x="1062" y="1914"/>
                    <a:pt x="1051" y="1923"/>
                  </a:cubicBezTo>
                  <a:cubicBezTo>
                    <a:pt x="1039" y="1932"/>
                    <a:pt x="1041" y="1945"/>
                    <a:pt x="1063" y="1968"/>
                  </a:cubicBezTo>
                  <a:cubicBezTo>
                    <a:pt x="1075" y="1961"/>
                    <a:pt x="1088" y="1958"/>
                    <a:pt x="1087" y="1941"/>
                  </a:cubicBezTo>
                  <a:close/>
                  <a:moveTo>
                    <a:pt x="1097" y="2156"/>
                  </a:moveTo>
                  <a:cubicBezTo>
                    <a:pt x="1093" y="2157"/>
                    <a:pt x="1090" y="2160"/>
                    <a:pt x="1088" y="2164"/>
                  </a:cubicBezTo>
                  <a:cubicBezTo>
                    <a:pt x="1125" y="2164"/>
                    <a:pt x="1125" y="2164"/>
                    <a:pt x="1125" y="2164"/>
                  </a:cubicBezTo>
                  <a:cubicBezTo>
                    <a:pt x="1120" y="2155"/>
                    <a:pt x="1109" y="2151"/>
                    <a:pt x="1097" y="2156"/>
                  </a:cubicBezTo>
                  <a:close/>
                  <a:moveTo>
                    <a:pt x="856" y="1925"/>
                  </a:moveTo>
                  <a:cubicBezTo>
                    <a:pt x="847" y="1928"/>
                    <a:pt x="839" y="1935"/>
                    <a:pt x="842" y="1947"/>
                  </a:cubicBezTo>
                  <a:cubicBezTo>
                    <a:pt x="845" y="1962"/>
                    <a:pt x="856" y="1967"/>
                    <a:pt x="872" y="1965"/>
                  </a:cubicBezTo>
                  <a:cubicBezTo>
                    <a:pt x="876" y="1958"/>
                    <a:pt x="880" y="1951"/>
                    <a:pt x="885" y="1943"/>
                  </a:cubicBezTo>
                  <a:cubicBezTo>
                    <a:pt x="876" y="1933"/>
                    <a:pt x="872" y="1918"/>
                    <a:pt x="856" y="1925"/>
                  </a:cubicBezTo>
                  <a:close/>
                  <a:moveTo>
                    <a:pt x="1163" y="2015"/>
                  </a:moveTo>
                  <a:cubicBezTo>
                    <a:pt x="1168" y="2000"/>
                    <a:pt x="1159" y="1989"/>
                    <a:pt x="1143" y="1983"/>
                  </a:cubicBezTo>
                  <a:cubicBezTo>
                    <a:pt x="1127" y="1990"/>
                    <a:pt x="1116" y="2000"/>
                    <a:pt x="1121" y="2017"/>
                  </a:cubicBezTo>
                  <a:cubicBezTo>
                    <a:pt x="1123" y="2023"/>
                    <a:pt x="1132" y="2030"/>
                    <a:pt x="1140" y="2032"/>
                  </a:cubicBezTo>
                  <a:cubicBezTo>
                    <a:pt x="1152" y="2035"/>
                    <a:pt x="1161" y="2025"/>
                    <a:pt x="1163" y="2015"/>
                  </a:cubicBezTo>
                  <a:close/>
                  <a:moveTo>
                    <a:pt x="928" y="2064"/>
                  </a:moveTo>
                  <a:cubicBezTo>
                    <a:pt x="940" y="2050"/>
                    <a:pt x="938" y="2036"/>
                    <a:pt x="927" y="2022"/>
                  </a:cubicBezTo>
                  <a:cubicBezTo>
                    <a:pt x="899" y="2025"/>
                    <a:pt x="891" y="2030"/>
                    <a:pt x="893" y="2044"/>
                  </a:cubicBezTo>
                  <a:cubicBezTo>
                    <a:pt x="894" y="2060"/>
                    <a:pt x="904" y="2066"/>
                    <a:pt x="928" y="2064"/>
                  </a:cubicBezTo>
                  <a:close/>
                  <a:moveTo>
                    <a:pt x="920" y="1918"/>
                  </a:moveTo>
                  <a:cubicBezTo>
                    <a:pt x="935" y="1909"/>
                    <a:pt x="947" y="1899"/>
                    <a:pt x="941" y="1882"/>
                  </a:cubicBezTo>
                  <a:cubicBezTo>
                    <a:pt x="937" y="1871"/>
                    <a:pt x="929" y="1861"/>
                    <a:pt x="915" y="1863"/>
                  </a:cubicBezTo>
                  <a:cubicBezTo>
                    <a:pt x="904" y="1865"/>
                    <a:pt x="892" y="1865"/>
                    <a:pt x="890" y="1879"/>
                  </a:cubicBezTo>
                  <a:cubicBezTo>
                    <a:pt x="886" y="1900"/>
                    <a:pt x="903" y="1909"/>
                    <a:pt x="920" y="1918"/>
                  </a:cubicBezTo>
                  <a:close/>
                  <a:moveTo>
                    <a:pt x="913" y="2107"/>
                  </a:moveTo>
                  <a:cubicBezTo>
                    <a:pt x="902" y="2111"/>
                    <a:pt x="893" y="2127"/>
                    <a:pt x="897" y="2138"/>
                  </a:cubicBezTo>
                  <a:cubicBezTo>
                    <a:pt x="902" y="2150"/>
                    <a:pt x="922" y="2157"/>
                    <a:pt x="935" y="2152"/>
                  </a:cubicBezTo>
                  <a:cubicBezTo>
                    <a:pt x="947" y="2148"/>
                    <a:pt x="949" y="2139"/>
                    <a:pt x="942" y="2123"/>
                  </a:cubicBezTo>
                  <a:cubicBezTo>
                    <a:pt x="936" y="2107"/>
                    <a:pt x="926" y="2102"/>
                    <a:pt x="913" y="2107"/>
                  </a:cubicBezTo>
                  <a:close/>
                  <a:moveTo>
                    <a:pt x="985" y="1959"/>
                  </a:moveTo>
                  <a:cubicBezTo>
                    <a:pt x="974" y="1951"/>
                    <a:pt x="965" y="1938"/>
                    <a:pt x="952" y="1950"/>
                  </a:cubicBezTo>
                  <a:cubicBezTo>
                    <a:pt x="948" y="1954"/>
                    <a:pt x="945" y="1966"/>
                    <a:pt x="948" y="1970"/>
                  </a:cubicBezTo>
                  <a:cubicBezTo>
                    <a:pt x="952" y="1977"/>
                    <a:pt x="962" y="1985"/>
                    <a:pt x="969" y="1985"/>
                  </a:cubicBezTo>
                  <a:cubicBezTo>
                    <a:pt x="983" y="1986"/>
                    <a:pt x="983" y="1972"/>
                    <a:pt x="985" y="1959"/>
                  </a:cubicBezTo>
                  <a:close/>
                  <a:moveTo>
                    <a:pt x="997" y="2009"/>
                  </a:moveTo>
                  <a:cubicBezTo>
                    <a:pt x="992" y="2013"/>
                    <a:pt x="989" y="2020"/>
                    <a:pt x="982" y="2030"/>
                  </a:cubicBezTo>
                  <a:cubicBezTo>
                    <a:pt x="993" y="2034"/>
                    <a:pt x="1000" y="2040"/>
                    <a:pt x="1006" y="2038"/>
                  </a:cubicBezTo>
                  <a:cubicBezTo>
                    <a:pt x="1015" y="2036"/>
                    <a:pt x="1020" y="2028"/>
                    <a:pt x="1016" y="2018"/>
                  </a:cubicBezTo>
                  <a:cubicBezTo>
                    <a:pt x="1012" y="2009"/>
                    <a:pt x="1005" y="2005"/>
                    <a:pt x="997" y="2009"/>
                  </a:cubicBezTo>
                  <a:close/>
                  <a:moveTo>
                    <a:pt x="983" y="2075"/>
                  </a:moveTo>
                  <a:cubicBezTo>
                    <a:pt x="976" y="2080"/>
                    <a:pt x="968" y="2084"/>
                    <a:pt x="962" y="2089"/>
                  </a:cubicBezTo>
                  <a:cubicBezTo>
                    <a:pt x="964" y="2104"/>
                    <a:pt x="966" y="2116"/>
                    <a:pt x="981" y="2116"/>
                  </a:cubicBezTo>
                  <a:cubicBezTo>
                    <a:pt x="987" y="2117"/>
                    <a:pt x="995" y="2112"/>
                    <a:pt x="997" y="2107"/>
                  </a:cubicBezTo>
                  <a:cubicBezTo>
                    <a:pt x="1005" y="2093"/>
                    <a:pt x="996" y="2084"/>
                    <a:pt x="983" y="20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0" y="0"/>
              <a:ext cx="11633200" cy="6861175"/>
            </a:xfrm>
            <a:custGeom>
              <a:avLst/>
              <a:gdLst/>
              <a:ahLst/>
              <a:cxnLst/>
              <a:rect l="0" t="0" r="r" b="b"/>
              <a:pathLst>
                <a:path w="3661" h="2158">
                  <a:moveTo>
                    <a:pt x="24" y="2073"/>
                  </a:moveTo>
                  <a:cubicBezTo>
                    <a:pt x="14" y="2076"/>
                    <a:pt x="6" y="2080"/>
                    <a:pt x="0" y="2086"/>
                  </a:cubicBezTo>
                  <a:cubicBezTo>
                    <a:pt x="0" y="2158"/>
                    <a:pt x="0" y="2158"/>
                    <a:pt x="0" y="2158"/>
                  </a:cubicBezTo>
                  <a:cubicBezTo>
                    <a:pt x="100" y="2158"/>
                    <a:pt x="100" y="2158"/>
                    <a:pt x="100" y="2158"/>
                  </a:cubicBezTo>
                  <a:cubicBezTo>
                    <a:pt x="99" y="2098"/>
                    <a:pt x="68" y="2079"/>
                    <a:pt x="24" y="2073"/>
                  </a:cubicBezTo>
                  <a:close/>
                  <a:moveTo>
                    <a:pt x="135" y="1936"/>
                  </a:moveTo>
                  <a:cubicBezTo>
                    <a:pt x="120" y="1949"/>
                    <a:pt x="109" y="1973"/>
                    <a:pt x="107" y="1993"/>
                  </a:cubicBezTo>
                  <a:cubicBezTo>
                    <a:pt x="106" y="2018"/>
                    <a:pt x="132" y="2025"/>
                    <a:pt x="153" y="2029"/>
                  </a:cubicBezTo>
                  <a:cubicBezTo>
                    <a:pt x="178" y="2034"/>
                    <a:pt x="198" y="2014"/>
                    <a:pt x="214" y="1974"/>
                  </a:cubicBezTo>
                  <a:cubicBezTo>
                    <a:pt x="179" y="1932"/>
                    <a:pt x="156" y="1918"/>
                    <a:pt x="135" y="1936"/>
                  </a:cubicBezTo>
                  <a:close/>
                  <a:moveTo>
                    <a:pt x="317" y="1834"/>
                  </a:moveTo>
                  <a:cubicBezTo>
                    <a:pt x="303" y="1800"/>
                    <a:pt x="276" y="1791"/>
                    <a:pt x="242" y="1797"/>
                  </a:cubicBezTo>
                  <a:cubicBezTo>
                    <a:pt x="221" y="1849"/>
                    <a:pt x="223" y="1868"/>
                    <a:pt x="250" y="1878"/>
                  </a:cubicBezTo>
                  <a:cubicBezTo>
                    <a:pt x="279" y="1889"/>
                    <a:pt x="298" y="1877"/>
                    <a:pt x="317" y="1834"/>
                  </a:cubicBezTo>
                  <a:close/>
                  <a:moveTo>
                    <a:pt x="182" y="1639"/>
                  </a:moveTo>
                  <a:cubicBezTo>
                    <a:pt x="158" y="1649"/>
                    <a:pt x="128" y="1654"/>
                    <a:pt x="137" y="1689"/>
                  </a:cubicBezTo>
                  <a:cubicBezTo>
                    <a:pt x="140" y="1700"/>
                    <a:pt x="158" y="1715"/>
                    <a:pt x="168" y="1714"/>
                  </a:cubicBezTo>
                  <a:cubicBezTo>
                    <a:pt x="184" y="1712"/>
                    <a:pt x="207" y="1703"/>
                    <a:pt x="214" y="1690"/>
                  </a:cubicBezTo>
                  <a:cubicBezTo>
                    <a:pt x="227" y="1665"/>
                    <a:pt x="203" y="1653"/>
                    <a:pt x="182" y="1639"/>
                  </a:cubicBezTo>
                  <a:close/>
                  <a:moveTo>
                    <a:pt x="5" y="1648"/>
                  </a:moveTo>
                  <a:cubicBezTo>
                    <a:pt x="4" y="1647"/>
                    <a:pt x="2" y="1647"/>
                    <a:pt x="0" y="1647"/>
                  </a:cubicBezTo>
                  <a:cubicBezTo>
                    <a:pt x="0" y="1745"/>
                    <a:pt x="0" y="1745"/>
                    <a:pt x="0" y="1745"/>
                  </a:cubicBezTo>
                  <a:cubicBezTo>
                    <a:pt x="17" y="1740"/>
                    <a:pt x="33" y="1729"/>
                    <a:pt x="50" y="1717"/>
                  </a:cubicBezTo>
                  <a:cubicBezTo>
                    <a:pt x="48" y="1681"/>
                    <a:pt x="42" y="1652"/>
                    <a:pt x="5" y="1648"/>
                  </a:cubicBezTo>
                  <a:close/>
                  <a:moveTo>
                    <a:pt x="69" y="1413"/>
                  </a:moveTo>
                  <a:cubicBezTo>
                    <a:pt x="93" y="1416"/>
                    <a:pt x="126" y="1400"/>
                    <a:pt x="130" y="1379"/>
                  </a:cubicBezTo>
                  <a:cubicBezTo>
                    <a:pt x="136" y="1345"/>
                    <a:pt x="118" y="1324"/>
                    <a:pt x="87" y="1313"/>
                  </a:cubicBezTo>
                  <a:cubicBezTo>
                    <a:pt x="40" y="1329"/>
                    <a:pt x="29" y="1342"/>
                    <a:pt x="33" y="1374"/>
                  </a:cubicBezTo>
                  <a:cubicBezTo>
                    <a:pt x="36" y="1395"/>
                    <a:pt x="45" y="1410"/>
                    <a:pt x="69" y="1413"/>
                  </a:cubicBezTo>
                  <a:close/>
                  <a:moveTo>
                    <a:pt x="5" y="1836"/>
                  </a:moveTo>
                  <a:cubicBezTo>
                    <a:pt x="3" y="1855"/>
                    <a:pt x="9" y="1876"/>
                    <a:pt x="32" y="1882"/>
                  </a:cubicBezTo>
                  <a:cubicBezTo>
                    <a:pt x="62" y="1889"/>
                    <a:pt x="79" y="1873"/>
                    <a:pt x="91" y="1843"/>
                  </a:cubicBezTo>
                  <a:cubicBezTo>
                    <a:pt x="82" y="1831"/>
                    <a:pt x="73" y="1816"/>
                    <a:pt x="63" y="1801"/>
                  </a:cubicBezTo>
                  <a:cubicBezTo>
                    <a:pt x="38" y="1807"/>
                    <a:pt x="7" y="1800"/>
                    <a:pt x="5" y="1836"/>
                  </a:cubicBezTo>
                  <a:close/>
                  <a:moveTo>
                    <a:pt x="27" y="1561"/>
                  </a:moveTo>
                  <a:cubicBezTo>
                    <a:pt x="47" y="1560"/>
                    <a:pt x="59" y="1545"/>
                    <a:pt x="57" y="1526"/>
                  </a:cubicBezTo>
                  <a:cubicBezTo>
                    <a:pt x="55" y="1510"/>
                    <a:pt x="48" y="1487"/>
                    <a:pt x="37" y="1482"/>
                  </a:cubicBezTo>
                  <a:cubicBezTo>
                    <a:pt x="23" y="1474"/>
                    <a:pt x="10" y="1475"/>
                    <a:pt x="0" y="1480"/>
                  </a:cubicBezTo>
                  <a:cubicBezTo>
                    <a:pt x="0" y="1556"/>
                    <a:pt x="0" y="1556"/>
                    <a:pt x="0" y="1556"/>
                  </a:cubicBezTo>
                  <a:cubicBezTo>
                    <a:pt x="7" y="1560"/>
                    <a:pt x="16" y="1562"/>
                    <a:pt x="27" y="1561"/>
                  </a:cubicBezTo>
                  <a:close/>
                  <a:moveTo>
                    <a:pt x="257" y="2026"/>
                  </a:moveTo>
                  <a:cubicBezTo>
                    <a:pt x="237" y="2046"/>
                    <a:pt x="240" y="2066"/>
                    <a:pt x="254" y="2088"/>
                  </a:cubicBezTo>
                  <a:cubicBezTo>
                    <a:pt x="267" y="2110"/>
                    <a:pt x="287" y="2111"/>
                    <a:pt x="313" y="2106"/>
                  </a:cubicBezTo>
                  <a:cubicBezTo>
                    <a:pt x="332" y="2082"/>
                    <a:pt x="338" y="2058"/>
                    <a:pt x="320" y="2035"/>
                  </a:cubicBezTo>
                  <a:cubicBezTo>
                    <a:pt x="304" y="2016"/>
                    <a:pt x="280" y="2017"/>
                    <a:pt x="257" y="2026"/>
                  </a:cubicBezTo>
                  <a:close/>
                  <a:moveTo>
                    <a:pt x="479" y="1900"/>
                  </a:moveTo>
                  <a:cubicBezTo>
                    <a:pt x="482" y="1875"/>
                    <a:pt x="468" y="1863"/>
                    <a:pt x="434" y="1861"/>
                  </a:cubicBezTo>
                  <a:cubicBezTo>
                    <a:pt x="401" y="1858"/>
                    <a:pt x="382" y="1871"/>
                    <a:pt x="379" y="1898"/>
                  </a:cubicBezTo>
                  <a:cubicBezTo>
                    <a:pt x="376" y="1922"/>
                    <a:pt x="397" y="1951"/>
                    <a:pt x="420" y="1954"/>
                  </a:cubicBezTo>
                  <a:cubicBezTo>
                    <a:pt x="445" y="1957"/>
                    <a:pt x="476" y="1928"/>
                    <a:pt x="479" y="1900"/>
                  </a:cubicBezTo>
                  <a:close/>
                  <a:moveTo>
                    <a:pt x="653" y="1775"/>
                  </a:moveTo>
                  <a:cubicBezTo>
                    <a:pt x="651" y="1755"/>
                    <a:pt x="633" y="1750"/>
                    <a:pt x="614" y="1750"/>
                  </a:cubicBezTo>
                  <a:cubicBezTo>
                    <a:pt x="579" y="1749"/>
                    <a:pt x="572" y="1770"/>
                    <a:pt x="572" y="1800"/>
                  </a:cubicBezTo>
                  <a:cubicBezTo>
                    <a:pt x="584" y="1812"/>
                    <a:pt x="597" y="1823"/>
                    <a:pt x="607" y="1833"/>
                  </a:cubicBezTo>
                  <a:cubicBezTo>
                    <a:pt x="646" y="1828"/>
                    <a:pt x="658" y="1806"/>
                    <a:pt x="653" y="1775"/>
                  </a:cubicBezTo>
                  <a:close/>
                  <a:moveTo>
                    <a:pt x="581" y="1963"/>
                  </a:moveTo>
                  <a:cubicBezTo>
                    <a:pt x="574" y="2013"/>
                    <a:pt x="581" y="2032"/>
                    <a:pt x="609" y="2043"/>
                  </a:cubicBezTo>
                  <a:cubicBezTo>
                    <a:pt x="627" y="2050"/>
                    <a:pt x="643" y="2048"/>
                    <a:pt x="656" y="2032"/>
                  </a:cubicBezTo>
                  <a:cubicBezTo>
                    <a:pt x="670" y="2014"/>
                    <a:pt x="676" y="1994"/>
                    <a:pt x="660" y="1975"/>
                  </a:cubicBezTo>
                  <a:cubicBezTo>
                    <a:pt x="638" y="1949"/>
                    <a:pt x="613" y="1943"/>
                    <a:pt x="581" y="1963"/>
                  </a:cubicBezTo>
                  <a:close/>
                  <a:moveTo>
                    <a:pt x="630" y="1469"/>
                  </a:moveTo>
                  <a:cubicBezTo>
                    <a:pt x="648" y="1453"/>
                    <a:pt x="645" y="1434"/>
                    <a:pt x="633" y="1418"/>
                  </a:cubicBezTo>
                  <a:cubicBezTo>
                    <a:pt x="616" y="1395"/>
                    <a:pt x="586" y="1402"/>
                    <a:pt x="555" y="1437"/>
                  </a:cubicBezTo>
                  <a:cubicBezTo>
                    <a:pt x="590" y="1481"/>
                    <a:pt x="609" y="1489"/>
                    <a:pt x="630" y="1469"/>
                  </a:cubicBezTo>
                  <a:close/>
                  <a:moveTo>
                    <a:pt x="722" y="1620"/>
                  </a:moveTo>
                  <a:cubicBezTo>
                    <a:pt x="724" y="1598"/>
                    <a:pt x="704" y="1578"/>
                    <a:pt x="678" y="1575"/>
                  </a:cubicBezTo>
                  <a:cubicBezTo>
                    <a:pt x="653" y="1571"/>
                    <a:pt x="634" y="1589"/>
                    <a:pt x="631" y="1615"/>
                  </a:cubicBezTo>
                  <a:cubicBezTo>
                    <a:pt x="629" y="1638"/>
                    <a:pt x="649" y="1660"/>
                    <a:pt x="673" y="1661"/>
                  </a:cubicBezTo>
                  <a:cubicBezTo>
                    <a:pt x="695" y="1662"/>
                    <a:pt x="720" y="1640"/>
                    <a:pt x="722" y="1620"/>
                  </a:cubicBezTo>
                  <a:close/>
                  <a:moveTo>
                    <a:pt x="423" y="1519"/>
                  </a:moveTo>
                  <a:cubicBezTo>
                    <a:pt x="406" y="1526"/>
                    <a:pt x="387" y="1533"/>
                    <a:pt x="362" y="1543"/>
                  </a:cubicBezTo>
                  <a:cubicBezTo>
                    <a:pt x="377" y="1565"/>
                    <a:pt x="389" y="1582"/>
                    <a:pt x="399" y="1597"/>
                  </a:cubicBezTo>
                  <a:cubicBezTo>
                    <a:pt x="459" y="1571"/>
                    <a:pt x="462" y="1563"/>
                    <a:pt x="423" y="1519"/>
                  </a:cubicBezTo>
                  <a:close/>
                  <a:moveTo>
                    <a:pt x="457" y="1223"/>
                  </a:moveTo>
                  <a:cubicBezTo>
                    <a:pt x="457" y="1198"/>
                    <a:pt x="433" y="1173"/>
                    <a:pt x="404" y="1171"/>
                  </a:cubicBezTo>
                  <a:cubicBezTo>
                    <a:pt x="373" y="1168"/>
                    <a:pt x="348" y="1190"/>
                    <a:pt x="345" y="1221"/>
                  </a:cubicBezTo>
                  <a:cubicBezTo>
                    <a:pt x="342" y="1251"/>
                    <a:pt x="366" y="1280"/>
                    <a:pt x="395" y="1281"/>
                  </a:cubicBezTo>
                  <a:cubicBezTo>
                    <a:pt x="424" y="1283"/>
                    <a:pt x="456" y="1253"/>
                    <a:pt x="457" y="1223"/>
                  </a:cubicBezTo>
                  <a:close/>
                  <a:moveTo>
                    <a:pt x="479" y="1644"/>
                  </a:moveTo>
                  <a:cubicBezTo>
                    <a:pt x="505" y="1676"/>
                    <a:pt x="531" y="1685"/>
                    <a:pt x="543" y="1664"/>
                  </a:cubicBezTo>
                  <a:cubicBezTo>
                    <a:pt x="549" y="1653"/>
                    <a:pt x="547" y="1630"/>
                    <a:pt x="539" y="1619"/>
                  </a:cubicBezTo>
                  <a:cubicBezTo>
                    <a:pt x="527" y="1602"/>
                    <a:pt x="506" y="1611"/>
                    <a:pt x="479" y="1644"/>
                  </a:cubicBezTo>
                  <a:close/>
                  <a:moveTo>
                    <a:pt x="313" y="1636"/>
                  </a:moveTo>
                  <a:cubicBezTo>
                    <a:pt x="295" y="1635"/>
                    <a:pt x="281" y="1643"/>
                    <a:pt x="282" y="1661"/>
                  </a:cubicBezTo>
                  <a:cubicBezTo>
                    <a:pt x="283" y="1674"/>
                    <a:pt x="294" y="1686"/>
                    <a:pt x="304" y="1707"/>
                  </a:cubicBezTo>
                  <a:cubicBezTo>
                    <a:pt x="322" y="1691"/>
                    <a:pt x="338" y="1683"/>
                    <a:pt x="341" y="1672"/>
                  </a:cubicBezTo>
                  <a:cubicBezTo>
                    <a:pt x="346" y="1654"/>
                    <a:pt x="335" y="1639"/>
                    <a:pt x="313" y="1636"/>
                  </a:cubicBezTo>
                  <a:close/>
                  <a:moveTo>
                    <a:pt x="431" y="2010"/>
                  </a:moveTo>
                  <a:cubicBezTo>
                    <a:pt x="411" y="2022"/>
                    <a:pt x="394" y="2064"/>
                    <a:pt x="406" y="2088"/>
                  </a:cubicBezTo>
                  <a:cubicBezTo>
                    <a:pt x="414" y="2103"/>
                    <a:pt x="433" y="2117"/>
                    <a:pt x="449" y="2121"/>
                  </a:cubicBezTo>
                  <a:cubicBezTo>
                    <a:pt x="476" y="2126"/>
                    <a:pt x="496" y="2095"/>
                    <a:pt x="507" y="2037"/>
                  </a:cubicBezTo>
                  <a:cubicBezTo>
                    <a:pt x="471" y="2000"/>
                    <a:pt x="457" y="1995"/>
                    <a:pt x="431" y="2010"/>
                  </a:cubicBezTo>
                  <a:close/>
                  <a:moveTo>
                    <a:pt x="391" y="1077"/>
                  </a:moveTo>
                  <a:cubicBezTo>
                    <a:pt x="420" y="1080"/>
                    <a:pt x="452" y="1049"/>
                    <a:pt x="456" y="1016"/>
                  </a:cubicBezTo>
                  <a:cubicBezTo>
                    <a:pt x="460" y="983"/>
                    <a:pt x="431" y="953"/>
                    <a:pt x="391" y="948"/>
                  </a:cubicBezTo>
                  <a:cubicBezTo>
                    <a:pt x="361" y="944"/>
                    <a:pt x="324" y="973"/>
                    <a:pt x="321" y="1004"/>
                  </a:cubicBezTo>
                  <a:cubicBezTo>
                    <a:pt x="318" y="1032"/>
                    <a:pt x="358" y="1074"/>
                    <a:pt x="391" y="1077"/>
                  </a:cubicBezTo>
                  <a:close/>
                  <a:moveTo>
                    <a:pt x="933" y="1407"/>
                  </a:moveTo>
                  <a:cubicBezTo>
                    <a:pt x="958" y="1409"/>
                    <a:pt x="988" y="1380"/>
                    <a:pt x="991" y="1352"/>
                  </a:cubicBezTo>
                  <a:cubicBezTo>
                    <a:pt x="993" y="1325"/>
                    <a:pt x="974" y="1305"/>
                    <a:pt x="945" y="1303"/>
                  </a:cubicBezTo>
                  <a:cubicBezTo>
                    <a:pt x="914" y="1301"/>
                    <a:pt x="886" y="1319"/>
                    <a:pt x="883" y="1344"/>
                  </a:cubicBezTo>
                  <a:cubicBezTo>
                    <a:pt x="881" y="1369"/>
                    <a:pt x="908" y="1404"/>
                    <a:pt x="933" y="1407"/>
                  </a:cubicBezTo>
                  <a:close/>
                  <a:moveTo>
                    <a:pt x="2301" y="299"/>
                  </a:moveTo>
                  <a:cubicBezTo>
                    <a:pt x="2321" y="286"/>
                    <a:pt x="2342" y="274"/>
                    <a:pt x="2363" y="261"/>
                  </a:cubicBezTo>
                  <a:cubicBezTo>
                    <a:pt x="2354" y="201"/>
                    <a:pt x="2343" y="183"/>
                    <a:pt x="2319" y="178"/>
                  </a:cubicBezTo>
                  <a:cubicBezTo>
                    <a:pt x="2294" y="174"/>
                    <a:pt x="2260" y="193"/>
                    <a:pt x="2254" y="217"/>
                  </a:cubicBezTo>
                  <a:cubicBezTo>
                    <a:pt x="2244" y="255"/>
                    <a:pt x="2269" y="277"/>
                    <a:pt x="2301" y="299"/>
                  </a:cubicBezTo>
                  <a:close/>
                  <a:moveTo>
                    <a:pt x="2541" y="1330"/>
                  </a:moveTo>
                  <a:cubicBezTo>
                    <a:pt x="2574" y="1318"/>
                    <a:pt x="2595" y="1269"/>
                    <a:pt x="2583" y="1229"/>
                  </a:cubicBezTo>
                  <a:cubicBezTo>
                    <a:pt x="2572" y="1191"/>
                    <a:pt x="2525" y="1172"/>
                    <a:pt x="2478" y="1186"/>
                  </a:cubicBezTo>
                  <a:cubicBezTo>
                    <a:pt x="2442" y="1196"/>
                    <a:pt x="2415" y="1247"/>
                    <a:pt x="2427" y="1282"/>
                  </a:cubicBezTo>
                  <a:cubicBezTo>
                    <a:pt x="2437" y="1315"/>
                    <a:pt x="2503" y="1342"/>
                    <a:pt x="2541" y="1330"/>
                  </a:cubicBezTo>
                  <a:close/>
                  <a:moveTo>
                    <a:pt x="775" y="1600"/>
                  </a:moveTo>
                  <a:cubicBezTo>
                    <a:pt x="797" y="1649"/>
                    <a:pt x="801" y="1651"/>
                    <a:pt x="853" y="1641"/>
                  </a:cubicBezTo>
                  <a:cubicBezTo>
                    <a:pt x="873" y="1596"/>
                    <a:pt x="869" y="1572"/>
                    <a:pt x="840" y="1556"/>
                  </a:cubicBezTo>
                  <a:cubicBezTo>
                    <a:pt x="815" y="1542"/>
                    <a:pt x="801" y="1552"/>
                    <a:pt x="775" y="1600"/>
                  </a:cubicBezTo>
                  <a:close/>
                  <a:moveTo>
                    <a:pt x="2808" y="1262"/>
                  </a:moveTo>
                  <a:cubicBezTo>
                    <a:pt x="2834" y="1246"/>
                    <a:pt x="2843" y="1214"/>
                    <a:pt x="2830" y="1188"/>
                  </a:cubicBezTo>
                  <a:cubicBezTo>
                    <a:pt x="2816" y="1162"/>
                    <a:pt x="2798" y="1140"/>
                    <a:pt x="2765" y="1142"/>
                  </a:cubicBezTo>
                  <a:cubicBezTo>
                    <a:pt x="2732" y="1145"/>
                    <a:pt x="2720" y="1165"/>
                    <a:pt x="2713" y="1235"/>
                  </a:cubicBezTo>
                  <a:cubicBezTo>
                    <a:pt x="2741" y="1265"/>
                    <a:pt x="2769" y="1286"/>
                    <a:pt x="2808" y="1262"/>
                  </a:cubicBezTo>
                  <a:close/>
                  <a:moveTo>
                    <a:pt x="3021" y="1324"/>
                  </a:moveTo>
                  <a:cubicBezTo>
                    <a:pt x="3083" y="1299"/>
                    <a:pt x="3097" y="1280"/>
                    <a:pt x="3088" y="1231"/>
                  </a:cubicBezTo>
                  <a:cubicBezTo>
                    <a:pt x="3082" y="1202"/>
                    <a:pt x="3064" y="1186"/>
                    <a:pt x="3035" y="1185"/>
                  </a:cubicBezTo>
                  <a:cubicBezTo>
                    <a:pt x="3002" y="1183"/>
                    <a:pt x="2964" y="1211"/>
                    <a:pt x="2955" y="1243"/>
                  </a:cubicBezTo>
                  <a:cubicBezTo>
                    <a:pt x="2945" y="1276"/>
                    <a:pt x="2958" y="1291"/>
                    <a:pt x="3021" y="1324"/>
                  </a:cubicBezTo>
                  <a:close/>
                  <a:moveTo>
                    <a:pt x="3533" y="1859"/>
                  </a:moveTo>
                  <a:cubicBezTo>
                    <a:pt x="3542" y="1892"/>
                    <a:pt x="3572" y="1909"/>
                    <a:pt x="3602" y="1898"/>
                  </a:cubicBezTo>
                  <a:cubicBezTo>
                    <a:pt x="3640" y="1884"/>
                    <a:pt x="3661" y="1848"/>
                    <a:pt x="3650" y="1816"/>
                  </a:cubicBezTo>
                  <a:cubicBezTo>
                    <a:pt x="3639" y="1784"/>
                    <a:pt x="3599" y="1764"/>
                    <a:pt x="3565" y="1775"/>
                  </a:cubicBezTo>
                  <a:cubicBezTo>
                    <a:pt x="3537" y="1784"/>
                    <a:pt x="3523" y="1822"/>
                    <a:pt x="3533" y="1859"/>
                  </a:cubicBezTo>
                  <a:close/>
                  <a:moveTo>
                    <a:pt x="122" y="1117"/>
                  </a:moveTo>
                  <a:cubicBezTo>
                    <a:pt x="152" y="1121"/>
                    <a:pt x="183" y="1100"/>
                    <a:pt x="189" y="1073"/>
                  </a:cubicBezTo>
                  <a:cubicBezTo>
                    <a:pt x="194" y="1049"/>
                    <a:pt x="173" y="1014"/>
                    <a:pt x="150" y="1009"/>
                  </a:cubicBezTo>
                  <a:cubicBezTo>
                    <a:pt x="118" y="1002"/>
                    <a:pt x="88" y="1027"/>
                    <a:pt x="83" y="1065"/>
                  </a:cubicBezTo>
                  <a:cubicBezTo>
                    <a:pt x="78" y="1096"/>
                    <a:pt x="91" y="1114"/>
                    <a:pt x="122" y="1117"/>
                  </a:cubicBezTo>
                  <a:close/>
                  <a:moveTo>
                    <a:pt x="827" y="1436"/>
                  </a:moveTo>
                  <a:cubicBezTo>
                    <a:pt x="820" y="1421"/>
                    <a:pt x="801" y="1406"/>
                    <a:pt x="785" y="1403"/>
                  </a:cubicBezTo>
                  <a:cubicBezTo>
                    <a:pt x="756" y="1397"/>
                    <a:pt x="748" y="1423"/>
                    <a:pt x="739" y="1454"/>
                  </a:cubicBezTo>
                  <a:cubicBezTo>
                    <a:pt x="759" y="1465"/>
                    <a:pt x="777" y="1475"/>
                    <a:pt x="793" y="1483"/>
                  </a:cubicBezTo>
                  <a:cubicBezTo>
                    <a:pt x="816" y="1472"/>
                    <a:pt x="841" y="1462"/>
                    <a:pt x="827" y="1436"/>
                  </a:cubicBezTo>
                  <a:close/>
                  <a:moveTo>
                    <a:pt x="2495" y="98"/>
                  </a:moveTo>
                  <a:cubicBezTo>
                    <a:pt x="2530" y="94"/>
                    <a:pt x="2540" y="78"/>
                    <a:pt x="2544" y="26"/>
                  </a:cubicBezTo>
                  <a:cubicBezTo>
                    <a:pt x="2536" y="17"/>
                    <a:pt x="2529" y="9"/>
                    <a:pt x="2521" y="0"/>
                  </a:cubicBezTo>
                  <a:cubicBezTo>
                    <a:pt x="2467" y="0"/>
                    <a:pt x="2467" y="0"/>
                    <a:pt x="2467" y="0"/>
                  </a:cubicBezTo>
                  <a:cubicBezTo>
                    <a:pt x="2440" y="17"/>
                    <a:pt x="2431" y="37"/>
                    <a:pt x="2436" y="61"/>
                  </a:cubicBezTo>
                  <a:cubicBezTo>
                    <a:pt x="2442" y="84"/>
                    <a:pt x="2468" y="101"/>
                    <a:pt x="2495" y="98"/>
                  </a:cubicBezTo>
                  <a:close/>
                  <a:moveTo>
                    <a:pt x="746" y="2143"/>
                  </a:moveTo>
                  <a:cubicBezTo>
                    <a:pt x="731" y="2141"/>
                    <a:pt x="712" y="2147"/>
                    <a:pt x="698" y="2158"/>
                  </a:cubicBezTo>
                  <a:cubicBezTo>
                    <a:pt x="770" y="2158"/>
                    <a:pt x="770" y="2158"/>
                    <a:pt x="770" y="2158"/>
                  </a:cubicBezTo>
                  <a:cubicBezTo>
                    <a:pt x="764" y="2149"/>
                    <a:pt x="756" y="2145"/>
                    <a:pt x="746" y="2143"/>
                  </a:cubicBezTo>
                  <a:close/>
                  <a:moveTo>
                    <a:pt x="171" y="1241"/>
                  </a:moveTo>
                  <a:cubicBezTo>
                    <a:pt x="167" y="1262"/>
                    <a:pt x="181" y="1287"/>
                    <a:pt x="200" y="1292"/>
                  </a:cubicBezTo>
                  <a:cubicBezTo>
                    <a:pt x="224" y="1297"/>
                    <a:pt x="253" y="1278"/>
                    <a:pt x="257" y="1254"/>
                  </a:cubicBezTo>
                  <a:cubicBezTo>
                    <a:pt x="260" y="1232"/>
                    <a:pt x="240" y="1207"/>
                    <a:pt x="217" y="1205"/>
                  </a:cubicBezTo>
                  <a:cubicBezTo>
                    <a:pt x="197" y="1203"/>
                    <a:pt x="175" y="1220"/>
                    <a:pt x="171" y="1241"/>
                  </a:cubicBezTo>
                  <a:close/>
                  <a:moveTo>
                    <a:pt x="441" y="1372"/>
                  </a:moveTo>
                  <a:cubicBezTo>
                    <a:pt x="418" y="1351"/>
                    <a:pt x="391" y="1356"/>
                    <a:pt x="366" y="1380"/>
                  </a:cubicBezTo>
                  <a:cubicBezTo>
                    <a:pt x="365" y="1414"/>
                    <a:pt x="371" y="1443"/>
                    <a:pt x="406" y="1449"/>
                  </a:cubicBezTo>
                  <a:cubicBezTo>
                    <a:pt x="420" y="1451"/>
                    <a:pt x="439" y="1440"/>
                    <a:pt x="449" y="1429"/>
                  </a:cubicBezTo>
                  <a:cubicBezTo>
                    <a:pt x="467" y="1410"/>
                    <a:pt x="456" y="1386"/>
                    <a:pt x="441" y="1372"/>
                  </a:cubicBezTo>
                  <a:close/>
                  <a:moveTo>
                    <a:pt x="241" y="1441"/>
                  </a:moveTo>
                  <a:cubicBezTo>
                    <a:pt x="183" y="1453"/>
                    <a:pt x="171" y="1462"/>
                    <a:pt x="176" y="1489"/>
                  </a:cubicBezTo>
                  <a:cubicBezTo>
                    <a:pt x="182" y="1519"/>
                    <a:pt x="207" y="1525"/>
                    <a:pt x="267" y="1508"/>
                  </a:cubicBezTo>
                  <a:cubicBezTo>
                    <a:pt x="265" y="1481"/>
                    <a:pt x="272" y="1453"/>
                    <a:pt x="241" y="1441"/>
                  </a:cubicBezTo>
                  <a:close/>
                  <a:moveTo>
                    <a:pt x="574" y="1226"/>
                  </a:moveTo>
                  <a:cubicBezTo>
                    <a:pt x="559" y="1223"/>
                    <a:pt x="543" y="1220"/>
                    <a:pt x="528" y="1217"/>
                  </a:cubicBezTo>
                  <a:cubicBezTo>
                    <a:pt x="509" y="1245"/>
                    <a:pt x="502" y="1269"/>
                    <a:pt x="530" y="1295"/>
                  </a:cubicBezTo>
                  <a:cubicBezTo>
                    <a:pt x="588" y="1290"/>
                    <a:pt x="593" y="1283"/>
                    <a:pt x="574" y="1226"/>
                  </a:cubicBezTo>
                  <a:close/>
                  <a:moveTo>
                    <a:pt x="385" y="1746"/>
                  </a:moveTo>
                  <a:cubicBezTo>
                    <a:pt x="387" y="1763"/>
                    <a:pt x="389" y="1781"/>
                    <a:pt x="391" y="1796"/>
                  </a:cubicBezTo>
                  <a:cubicBezTo>
                    <a:pt x="420" y="1804"/>
                    <a:pt x="444" y="1813"/>
                    <a:pt x="457" y="1786"/>
                  </a:cubicBezTo>
                  <a:cubicBezTo>
                    <a:pt x="462" y="1776"/>
                    <a:pt x="462" y="1758"/>
                    <a:pt x="456" y="1750"/>
                  </a:cubicBezTo>
                  <a:cubicBezTo>
                    <a:pt x="438" y="1723"/>
                    <a:pt x="414" y="1732"/>
                    <a:pt x="385" y="1746"/>
                  </a:cubicBezTo>
                  <a:close/>
                  <a:moveTo>
                    <a:pt x="615" y="1115"/>
                  </a:moveTo>
                  <a:cubicBezTo>
                    <a:pt x="640" y="1111"/>
                    <a:pt x="657" y="1090"/>
                    <a:pt x="656" y="1066"/>
                  </a:cubicBezTo>
                  <a:cubicBezTo>
                    <a:pt x="655" y="1042"/>
                    <a:pt x="648" y="1019"/>
                    <a:pt x="622" y="1010"/>
                  </a:cubicBezTo>
                  <a:cubicBezTo>
                    <a:pt x="596" y="1001"/>
                    <a:pt x="581" y="1013"/>
                    <a:pt x="552" y="1063"/>
                  </a:cubicBezTo>
                  <a:cubicBezTo>
                    <a:pt x="564" y="1095"/>
                    <a:pt x="578" y="1120"/>
                    <a:pt x="615" y="1115"/>
                  </a:cubicBezTo>
                  <a:close/>
                  <a:moveTo>
                    <a:pt x="652" y="1365"/>
                  </a:moveTo>
                  <a:cubicBezTo>
                    <a:pt x="671" y="1381"/>
                    <a:pt x="690" y="1383"/>
                    <a:pt x="709" y="1368"/>
                  </a:cubicBezTo>
                  <a:cubicBezTo>
                    <a:pt x="735" y="1348"/>
                    <a:pt x="737" y="1321"/>
                    <a:pt x="714" y="1279"/>
                  </a:cubicBezTo>
                  <a:cubicBezTo>
                    <a:pt x="697" y="1279"/>
                    <a:pt x="678" y="1279"/>
                    <a:pt x="658" y="1279"/>
                  </a:cubicBezTo>
                  <a:cubicBezTo>
                    <a:pt x="627" y="1332"/>
                    <a:pt x="627" y="1344"/>
                    <a:pt x="652" y="1365"/>
                  </a:cubicBezTo>
                  <a:close/>
                  <a:moveTo>
                    <a:pt x="836" y="1184"/>
                  </a:moveTo>
                  <a:cubicBezTo>
                    <a:pt x="842" y="1160"/>
                    <a:pt x="833" y="1142"/>
                    <a:pt x="812" y="1131"/>
                  </a:cubicBezTo>
                  <a:cubicBezTo>
                    <a:pt x="788" y="1119"/>
                    <a:pt x="749" y="1128"/>
                    <a:pt x="732" y="1149"/>
                  </a:cubicBezTo>
                  <a:cubicBezTo>
                    <a:pt x="714" y="1171"/>
                    <a:pt x="718" y="1186"/>
                    <a:pt x="755" y="1232"/>
                  </a:cubicBezTo>
                  <a:cubicBezTo>
                    <a:pt x="811" y="1234"/>
                    <a:pt x="827" y="1224"/>
                    <a:pt x="836" y="1184"/>
                  </a:cubicBezTo>
                  <a:close/>
                  <a:moveTo>
                    <a:pt x="2552" y="1807"/>
                  </a:moveTo>
                  <a:cubicBezTo>
                    <a:pt x="2493" y="1849"/>
                    <a:pt x="2484" y="1864"/>
                    <a:pt x="2503" y="1892"/>
                  </a:cubicBezTo>
                  <a:cubicBezTo>
                    <a:pt x="2524" y="1923"/>
                    <a:pt x="2554" y="1917"/>
                    <a:pt x="2613" y="1869"/>
                  </a:cubicBezTo>
                  <a:cubicBezTo>
                    <a:pt x="2597" y="1840"/>
                    <a:pt x="2592" y="1806"/>
                    <a:pt x="2552" y="1807"/>
                  </a:cubicBezTo>
                  <a:close/>
                  <a:moveTo>
                    <a:pt x="759" y="1829"/>
                  </a:moveTo>
                  <a:cubicBezTo>
                    <a:pt x="743" y="1840"/>
                    <a:pt x="725" y="1852"/>
                    <a:pt x="709" y="1862"/>
                  </a:cubicBezTo>
                  <a:cubicBezTo>
                    <a:pt x="710" y="1911"/>
                    <a:pt x="721" y="1928"/>
                    <a:pt x="753" y="1935"/>
                  </a:cubicBezTo>
                  <a:cubicBezTo>
                    <a:pt x="778" y="1941"/>
                    <a:pt x="795" y="1930"/>
                    <a:pt x="803" y="1908"/>
                  </a:cubicBezTo>
                  <a:cubicBezTo>
                    <a:pt x="814" y="1880"/>
                    <a:pt x="797" y="1851"/>
                    <a:pt x="759" y="1829"/>
                  </a:cubicBezTo>
                  <a:close/>
                  <a:moveTo>
                    <a:pt x="2941" y="2045"/>
                  </a:moveTo>
                  <a:cubicBezTo>
                    <a:pt x="2908" y="2025"/>
                    <a:pt x="2885" y="2046"/>
                    <a:pt x="2860" y="2076"/>
                  </a:cubicBezTo>
                  <a:cubicBezTo>
                    <a:pt x="2871" y="2094"/>
                    <a:pt x="2881" y="2112"/>
                    <a:pt x="2891" y="2128"/>
                  </a:cubicBezTo>
                  <a:cubicBezTo>
                    <a:pt x="2927" y="2124"/>
                    <a:pt x="2958" y="2121"/>
                    <a:pt x="2960" y="2085"/>
                  </a:cubicBezTo>
                  <a:cubicBezTo>
                    <a:pt x="2961" y="2072"/>
                    <a:pt x="2952" y="2052"/>
                    <a:pt x="2941" y="2045"/>
                  </a:cubicBezTo>
                  <a:close/>
                  <a:moveTo>
                    <a:pt x="2970" y="1860"/>
                  </a:moveTo>
                  <a:cubicBezTo>
                    <a:pt x="2947" y="1846"/>
                    <a:pt x="2929" y="1867"/>
                    <a:pt x="2915" y="1916"/>
                  </a:cubicBezTo>
                  <a:cubicBezTo>
                    <a:pt x="2960" y="1939"/>
                    <a:pt x="2993" y="1936"/>
                    <a:pt x="2996" y="1908"/>
                  </a:cubicBezTo>
                  <a:cubicBezTo>
                    <a:pt x="2997" y="1892"/>
                    <a:pt x="2984" y="1868"/>
                    <a:pt x="2970" y="1860"/>
                  </a:cubicBezTo>
                  <a:close/>
                  <a:moveTo>
                    <a:pt x="2976" y="1590"/>
                  </a:moveTo>
                  <a:cubicBezTo>
                    <a:pt x="2946" y="1573"/>
                    <a:pt x="2916" y="1596"/>
                    <a:pt x="2899" y="1649"/>
                  </a:cubicBezTo>
                  <a:cubicBezTo>
                    <a:pt x="2958" y="1681"/>
                    <a:pt x="2983" y="1681"/>
                    <a:pt x="2998" y="1649"/>
                  </a:cubicBezTo>
                  <a:cubicBezTo>
                    <a:pt x="3010" y="1622"/>
                    <a:pt x="2998" y="1603"/>
                    <a:pt x="2976" y="1590"/>
                  </a:cubicBezTo>
                  <a:close/>
                  <a:moveTo>
                    <a:pt x="2727" y="1989"/>
                  </a:moveTo>
                  <a:cubicBezTo>
                    <a:pt x="2705" y="1996"/>
                    <a:pt x="2694" y="2012"/>
                    <a:pt x="2705" y="2032"/>
                  </a:cubicBezTo>
                  <a:cubicBezTo>
                    <a:pt x="2712" y="2046"/>
                    <a:pt x="2729" y="2054"/>
                    <a:pt x="2751" y="2072"/>
                  </a:cubicBezTo>
                  <a:cubicBezTo>
                    <a:pt x="2764" y="2045"/>
                    <a:pt x="2778" y="2029"/>
                    <a:pt x="2776" y="2015"/>
                  </a:cubicBezTo>
                  <a:cubicBezTo>
                    <a:pt x="2772" y="1992"/>
                    <a:pt x="2752" y="1981"/>
                    <a:pt x="2727" y="1989"/>
                  </a:cubicBezTo>
                  <a:close/>
                  <a:moveTo>
                    <a:pt x="2792" y="1805"/>
                  </a:moveTo>
                  <a:cubicBezTo>
                    <a:pt x="2776" y="1821"/>
                    <a:pt x="2759" y="1839"/>
                    <a:pt x="2736" y="1862"/>
                  </a:cubicBezTo>
                  <a:cubicBezTo>
                    <a:pt x="2763" y="1878"/>
                    <a:pt x="2784" y="1891"/>
                    <a:pt x="2804" y="1904"/>
                  </a:cubicBezTo>
                  <a:cubicBezTo>
                    <a:pt x="2857" y="1845"/>
                    <a:pt x="2856" y="1835"/>
                    <a:pt x="2792" y="1805"/>
                  </a:cubicBezTo>
                  <a:close/>
                  <a:moveTo>
                    <a:pt x="2739" y="1735"/>
                  </a:moveTo>
                  <a:cubicBezTo>
                    <a:pt x="2755" y="1731"/>
                    <a:pt x="2771" y="1709"/>
                    <a:pt x="2777" y="1692"/>
                  </a:cubicBezTo>
                  <a:cubicBezTo>
                    <a:pt x="2787" y="1662"/>
                    <a:pt x="2764" y="1641"/>
                    <a:pt x="2740" y="1633"/>
                  </a:cubicBezTo>
                  <a:cubicBezTo>
                    <a:pt x="2704" y="1621"/>
                    <a:pt x="2677" y="1640"/>
                    <a:pt x="2660" y="1678"/>
                  </a:cubicBezTo>
                  <a:cubicBezTo>
                    <a:pt x="2676" y="1717"/>
                    <a:pt x="2697" y="1746"/>
                    <a:pt x="2739" y="1735"/>
                  </a:cubicBezTo>
                  <a:close/>
                  <a:moveTo>
                    <a:pt x="2685" y="1460"/>
                  </a:moveTo>
                  <a:cubicBezTo>
                    <a:pt x="2673" y="1431"/>
                    <a:pt x="2634" y="1416"/>
                    <a:pt x="2601" y="1427"/>
                  </a:cubicBezTo>
                  <a:cubicBezTo>
                    <a:pt x="2565" y="1440"/>
                    <a:pt x="2548" y="1476"/>
                    <a:pt x="2560" y="1512"/>
                  </a:cubicBezTo>
                  <a:cubicBezTo>
                    <a:pt x="2571" y="1547"/>
                    <a:pt x="2611" y="1567"/>
                    <a:pt x="2645" y="1555"/>
                  </a:cubicBezTo>
                  <a:cubicBezTo>
                    <a:pt x="2678" y="1542"/>
                    <a:pt x="2699" y="1494"/>
                    <a:pt x="2685" y="1460"/>
                  </a:cubicBezTo>
                  <a:close/>
                  <a:moveTo>
                    <a:pt x="2999" y="1396"/>
                  </a:moveTo>
                  <a:cubicBezTo>
                    <a:pt x="2979" y="1405"/>
                    <a:pt x="2959" y="1414"/>
                    <a:pt x="2935" y="1424"/>
                  </a:cubicBezTo>
                  <a:cubicBezTo>
                    <a:pt x="2928" y="1498"/>
                    <a:pt x="2933" y="1511"/>
                    <a:pt x="2971" y="1522"/>
                  </a:cubicBezTo>
                  <a:cubicBezTo>
                    <a:pt x="3000" y="1531"/>
                    <a:pt x="3022" y="1524"/>
                    <a:pt x="3036" y="1497"/>
                  </a:cubicBezTo>
                  <a:cubicBezTo>
                    <a:pt x="3055" y="1463"/>
                    <a:pt x="3044" y="1432"/>
                    <a:pt x="2999" y="1396"/>
                  </a:cubicBezTo>
                  <a:close/>
                  <a:moveTo>
                    <a:pt x="3316" y="1986"/>
                  </a:moveTo>
                  <a:cubicBezTo>
                    <a:pt x="3303" y="2006"/>
                    <a:pt x="3290" y="2027"/>
                    <a:pt x="3278" y="2047"/>
                  </a:cubicBezTo>
                  <a:cubicBezTo>
                    <a:pt x="3302" y="2101"/>
                    <a:pt x="3322" y="2114"/>
                    <a:pt x="3361" y="2107"/>
                  </a:cubicBezTo>
                  <a:cubicBezTo>
                    <a:pt x="3392" y="2101"/>
                    <a:pt x="3405" y="2081"/>
                    <a:pt x="3404" y="2052"/>
                  </a:cubicBezTo>
                  <a:cubicBezTo>
                    <a:pt x="3402" y="2016"/>
                    <a:pt x="3370" y="1992"/>
                    <a:pt x="3316" y="1986"/>
                  </a:cubicBezTo>
                  <a:close/>
                  <a:moveTo>
                    <a:pt x="3548" y="1513"/>
                  </a:moveTo>
                  <a:cubicBezTo>
                    <a:pt x="3527" y="1491"/>
                    <a:pt x="3504" y="1488"/>
                    <a:pt x="3478" y="1504"/>
                  </a:cubicBezTo>
                  <a:cubicBezTo>
                    <a:pt x="3451" y="1520"/>
                    <a:pt x="3423" y="1536"/>
                    <a:pt x="3390" y="1555"/>
                  </a:cubicBezTo>
                  <a:cubicBezTo>
                    <a:pt x="3402" y="1580"/>
                    <a:pt x="3408" y="1592"/>
                    <a:pt x="3413" y="1605"/>
                  </a:cubicBezTo>
                  <a:cubicBezTo>
                    <a:pt x="3426" y="1638"/>
                    <a:pt x="3455" y="1656"/>
                    <a:pt x="3485" y="1650"/>
                  </a:cubicBezTo>
                  <a:cubicBezTo>
                    <a:pt x="3512" y="1645"/>
                    <a:pt x="3540" y="1625"/>
                    <a:pt x="3560" y="1605"/>
                  </a:cubicBezTo>
                  <a:cubicBezTo>
                    <a:pt x="3579" y="1586"/>
                    <a:pt x="3568" y="1534"/>
                    <a:pt x="3548" y="1513"/>
                  </a:cubicBezTo>
                  <a:close/>
                  <a:moveTo>
                    <a:pt x="3308" y="1850"/>
                  </a:moveTo>
                  <a:cubicBezTo>
                    <a:pt x="3321" y="1883"/>
                    <a:pt x="3341" y="1907"/>
                    <a:pt x="3380" y="1900"/>
                  </a:cubicBezTo>
                  <a:cubicBezTo>
                    <a:pt x="3411" y="1894"/>
                    <a:pt x="3421" y="1871"/>
                    <a:pt x="3413" y="1841"/>
                  </a:cubicBezTo>
                  <a:cubicBezTo>
                    <a:pt x="3355" y="1801"/>
                    <a:pt x="3352" y="1801"/>
                    <a:pt x="3308" y="1850"/>
                  </a:cubicBezTo>
                  <a:close/>
                  <a:moveTo>
                    <a:pt x="3565" y="2032"/>
                  </a:moveTo>
                  <a:cubicBezTo>
                    <a:pt x="3515" y="2083"/>
                    <a:pt x="3505" y="2122"/>
                    <a:pt x="3529" y="2154"/>
                  </a:cubicBezTo>
                  <a:cubicBezTo>
                    <a:pt x="3530" y="2155"/>
                    <a:pt x="3531" y="2157"/>
                    <a:pt x="3532" y="2158"/>
                  </a:cubicBezTo>
                  <a:cubicBezTo>
                    <a:pt x="3624" y="2158"/>
                    <a:pt x="3624" y="2158"/>
                    <a:pt x="3624" y="2158"/>
                  </a:cubicBezTo>
                  <a:cubicBezTo>
                    <a:pt x="3649" y="2138"/>
                    <a:pt x="3650" y="2114"/>
                    <a:pt x="3631" y="2062"/>
                  </a:cubicBezTo>
                  <a:cubicBezTo>
                    <a:pt x="3610" y="2053"/>
                    <a:pt x="3589" y="2043"/>
                    <a:pt x="3565" y="2032"/>
                  </a:cubicBezTo>
                  <a:close/>
                  <a:moveTo>
                    <a:pt x="2582" y="2056"/>
                  </a:moveTo>
                  <a:cubicBezTo>
                    <a:pt x="2560" y="2079"/>
                    <a:pt x="2529" y="2100"/>
                    <a:pt x="2556" y="2133"/>
                  </a:cubicBezTo>
                  <a:cubicBezTo>
                    <a:pt x="2565" y="2144"/>
                    <a:pt x="2593" y="2152"/>
                    <a:pt x="2603" y="2146"/>
                  </a:cubicBezTo>
                  <a:cubicBezTo>
                    <a:pt x="2621" y="2136"/>
                    <a:pt x="2641" y="2115"/>
                    <a:pt x="2643" y="2097"/>
                  </a:cubicBezTo>
                  <a:cubicBezTo>
                    <a:pt x="2645" y="2063"/>
                    <a:pt x="2613" y="2061"/>
                    <a:pt x="2582" y="2056"/>
                  </a:cubicBezTo>
                  <a:close/>
                  <a:moveTo>
                    <a:pt x="3139" y="1841"/>
                  </a:moveTo>
                  <a:cubicBezTo>
                    <a:pt x="3163" y="1832"/>
                    <a:pt x="3181" y="1795"/>
                    <a:pt x="3173" y="1771"/>
                  </a:cubicBezTo>
                  <a:cubicBezTo>
                    <a:pt x="3165" y="1747"/>
                    <a:pt x="3133" y="1734"/>
                    <a:pt x="3102" y="1743"/>
                  </a:cubicBezTo>
                  <a:cubicBezTo>
                    <a:pt x="3073" y="1751"/>
                    <a:pt x="3060" y="1780"/>
                    <a:pt x="3070" y="1811"/>
                  </a:cubicBezTo>
                  <a:cubicBezTo>
                    <a:pt x="3078" y="1837"/>
                    <a:pt x="3112" y="1851"/>
                    <a:pt x="3139" y="1841"/>
                  </a:cubicBezTo>
                  <a:close/>
                  <a:moveTo>
                    <a:pt x="3200" y="1515"/>
                  </a:moveTo>
                  <a:cubicBezTo>
                    <a:pt x="3185" y="1503"/>
                    <a:pt x="3157" y="1495"/>
                    <a:pt x="3137" y="1499"/>
                  </a:cubicBezTo>
                  <a:cubicBezTo>
                    <a:pt x="3102" y="1507"/>
                    <a:pt x="3106" y="1540"/>
                    <a:pt x="3111" y="1579"/>
                  </a:cubicBezTo>
                  <a:cubicBezTo>
                    <a:pt x="3139" y="1581"/>
                    <a:pt x="3164" y="1583"/>
                    <a:pt x="3186" y="1585"/>
                  </a:cubicBezTo>
                  <a:cubicBezTo>
                    <a:pt x="3206" y="1561"/>
                    <a:pt x="3229" y="1538"/>
                    <a:pt x="3200" y="1515"/>
                  </a:cubicBezTo>
                  <a:close/>
                  <a:moveTo>
                    <a:pt x="3274" y="1643"/>
                  </a:moveTo>
                  <a:cubicBezTo>
                    <a:pt x="3239" y="1639"/>
                    <a:pt x="3228" y="1657"/>
                    <a:pt x="3223" y="1723"/>
                  </a:cubicBezTo>
                  <a:cubicBezTo>
                    <a:pt x="3271" y="1767"/>
                    <a:pt x="3276" y="1767"/>
                    <a:pt x="3329" y="1731"/>
                  </a:cubicBezTo>
                  <a:cubicBezTo>
                    <a:pt x="3329" y="1671"/>
                    <a:pt x="3314" y="1646"/>
                    <a:pt x="3274" y="1643"/>
                  </a:cubicBezTo>
                  <a:close/>
                  <a:moveTo>
                    <a:pt x="3116" y="1969"/>
                  </a:moveTo>
                  <a:cubicBezTo>
                    <a:pt x="3078" y="1985"/>
                    <a:pt x="3080" y="2012"/>
                    <a:pt x="3094" y="2045"/>
                  </a:cubicBezTo>
                  <a:cubicBezTo>
                    <a:pt x="3114" y="2052"/>
                    <a:pt x="3133" y="2058"/>
                    <a:pt x="3149" y="2064"/>
                  </a:cubicBezTo>
                  <a:cubicBezTo>
                    <a:pt x="3190" y="2040"/>
                    <a:pt x="3192" y="2010"/>
                    <a:pt x="3173" y="1978"/>
                  </a:cubicBezTo>
                  <a:cubicBezTo>
                    <a:pt x="3160" y="1956"/>
                    <a:pt x="3138" y="1960"/>
                    <a:pt x="3116" y="1969"/>
                  </a:cubicBezTo>
                  <a:close/>
                  <a:moveTo>
                    <a:pt x="3304" y="1431"/>
                  </a:moveTo>
                  <a:cubicBezTo>
                    <a:pt x="3333" y="1422"/>
                    <a:pt x="3352" y="1375"/>
                    <a:pt x="3341" y="1342"/>
                  </a:cubicBezTo>
                  <a:cubicBezTo>
                    <a:pt x="3331" y="1312"/>
                    <a:pt x="3299" y="1298"/>
                    <a:pt x="3266" y="1310"/>
                  </a:cubicBezTo>
                  <a:cubicBezTo>
                    <a:pt x="3231" y="1323"/>
                    <a:pt x="3209" y="1357"/>
                    <a:pt x="3218" y="1386"/>
                  </a:cubicBezTo>
                  <a:cubicBezTo>
                    <a:pt x="3228" y="1415"/>
                    <a:pt x="3275" y="1440"/>
                    <a:pt x="3304" y="1431"/>
                  </a:cubicBezTo>
                  <a:close/>
                  <a:moveTo>
                    <a:pt x="2762" y="1418"/>
                  </a:moveTo>
                  <a:cubicBezTo>
                    <a:pt x="2753" y="1458"/>
                    <a:pt x="2757" y="1488"/>
                    <a:pt x="2801" y="1504"/>
                  </a:cubicBezTo>
                  <a:cubicBezTo>
                    <a:pt x="2864" y="1470"/>
                    <a:pt x="2865" y="1460"/>
                    <a:pt x="2817" y="1406"/>
                  </a:cubicBezTo>
                  <a:cubicBezTo>
                    <a:pt x="2799" y="1410"/>
                    <a:pt x="2779" y="1414"/>
                    <a:pt x="2762" y="1418"/>
                  </a:cubicBezTo>
                  <a:close/>
                  <a:moveTo>
                    <a:pt x="1429" y="27"/>
                  </a:moveTo>
                  <a:cubicBezTo>
                    <a:pt x="1456" y="35"/>
                    <a:pt x="1487" y="28"/>
                    <a:pt x="1496" y="9"/>
                  </a:cubicBezTo>
                  <a:cubicBezTo>
                    <a:pt x="1497" y="6"/>
                    <a:pt x="1498" y="3"/>
                    <a:pt x="1499" y="0"/>
                  </a:cubicBezTo>
                  <a:cubicBezTo>
                    <a:pt x="1394" y="0"/>
                    <a:pt x="1394" y="0"/>
                    <a:pt x="1394" y="0"/>
                  </a:cubicBezTo>
                  <a:cubicBezTo>
                    <a:pt x="1399" y="14"/>
                    <a:pt x="1409" y="22"/>
                    <a:pt x="1429" y="27"/>
                  </a:cubicBezTo>
                  <a:close/>
                  <a:moveTo>
                    <a:pt x="1779" y="0"/>
                  </a:moveTo>
                  <a:cubicBezTo>
                    <a:pt x="1687" y="0"/>
                    <a:pt x="1687" y="0"/>
                    <a:pt x="1687" y="0"/>
                  </a:cubicBezTo>
                  <a:cubicBezTo>
                    <a:pt x="1683" y="9"/>
                    <a:pt x="1681" y="19"/>
                    <a:pt x="1680" y="28"/>
                  </a:cubicBezTo>
                  <a:cubicBezTo>
                    <a:pt x="1678" y="53"/>
                    <a:pt x="1705" y="60"/>
                    <a:pt x="1726" y="64"/>
                  </a:cubicBezTo>
                  <a:cubicBezTo>
                    <a:pt x="1750" y="69"/>
                    <a:pt x="1771" y="49"/>
                    <a:pt x="1787" y="9"/>
                  </a:cubicBezTo>
                  <a:cubicBezTo>
                    <a:pt x="1784" y="6"/>
                    <a:pt x="1781" y="3"/>
                    <a:pt x="1779" y="0"/>
                  </a:cubicBezTo>
                  <a:close/>
                  <a:moveTo>
                    <a:pt x="1596" y="108"/>
                  </a:moveTo>
                  <a:cubicBezTo>
                    <a:pt x="1564" y="118"/>
                    <a:pt x="1553" y="143"/>
                    <a:pt x="1556" y="175"/>
                  </a:cubicBezTo>
                  <a:cubicBezTo>
                    <a:pt x="1560" y="216"/>
                    <a:pt x="1590" y="226"/>
                    <a:pt x="1638" y="237"/>
                  </a:cubicBezTo>
                  <a:cubicBezTo>
                    <a:pt x="1648" y="228"/>
                    <a:pt x="1663" y="214"/>
                    <a:pt x="1673" y="205"/>
                  </a:cubicBezTo>
                  <a:cubicBezTo>
                    <a:pt x="1676" y="135"/>
                    <a:pt x="1644" y="114"/>
                    <a:pt x="1596" y="108"/>
                  </a:cubicBezTo>
                  <a:close/>
                  <a:moveTo>
                    <a:pt x="1817" y="214"/>
                  </a:moveTo>
                  <a:cubicBezTo>
                    <a:pt x="1791" y="212"/>
                    <a:pt x="1772" y="231"/>
                    <a:pt x="1769" y="261"/>
                  </a:cubicBezTo>
                  <a:cubicBezTo>
                    <a:pt x="1767" y="296"/>
                    <a:pt x="1782" y="318"/>
                    <a:pt x="1811" y="318"/>
                  </a:cubicBezTo>
                  <a:cubicBezTo>
                    <a:pt x="1839" y="319"/>
                    <a:pt x="1867" y="297"/>
                    <a:pt x="1869" y="273"/>
                  </a:cubicBezTo>
                  <a:cubicBezTo>
                    <a:pt x="1872" y="245"/>
                    <a:pt x="1847" y="216"/>
                    <a:pt x="1817" y="214"/>
                  </a:cubicBezTo>
                  <a:close/>
                  <a:moveTo>
                    <a:pt x="1040" y="1519"/>
                  </a:moveTo>
                  <a:cubicBezTo>
                    <a:pt x="1014" y="1522"/>
                    <a:pt x="988" y="1525"/>
                    <a:pt x="957" y="1528"/>
                  </a:cubicBezTo>
                  <a:cubicBezTo>
                    <a:pt x="958" y="1551"/>
                    <a:pt x="958" y="1563"/>
                    <a:pt x="958" y="1574"/>
                  </a:cubicBezTo>
                  <a:cubicBezTo>
                    <a:pt x="957" y="1603"/>
                    <a:pt x="973" y="1626"/>
                    <a:pt x="997" y="1632"/>
                  </a:cubicBezTo>
                  <a:cubicBezTo>
                    <a:pt x="1019" y="1637"/>
                    <a:pt x="1047" y="1631"/>
                    <a:pt x="1069" y="1622"/>
                  </a:cubicBezTo>
                  <a:cubicBezTo>
                    <a:pt x="1089" y="1614"/>
                    <a:pt x="1098" y="1572"/>
                    <a:pt x="1090" y="1549"/>
                  </a:cubicBezTo>
                  <a:cubicBezTo>
                    <a:pt x="1082" y="1525"/>
                    <a:pt x="1065" y="1516"/>
                    <a:pt x="1040" y="1519"/>
                  </a:cubicBezTo>
                  <a:close/>
                  <a:moveTo>
                    <a:pt x="863" y="2026"/>
                  </a:moveTo>
                  <a:cubicBezTo>
                    <a:pt x="869" y="2049"/>
                    <a:pt x="896" y="2066"/>
                    <a:pt x="922" y="2063"/>
                  </a:cubicBezTo>
                  <a:cubicBezTo>
                    <a:pt x="957" y="2059"/>
                    <a:pt x="968" y="2043"/>
                    <a:pt x="971" y="1991"/>
                  </a:cubicBezTo>
                  <a:cubicBezTo>
                    <a:pt x="959" y="1977"/>
                    <a:pt x="946" y="1962"/>
                    <a:pt x="931" y="1946"/>
                  </a:cubicBezTo>
                  <a:cubicBezTo>
                    <a:pt x="876" y="1968"/>
                    <a:pt x="856" y="1994"/>
                    <a:pt x="863" y="2026"/>
                  </a:cubicBezTo>
                  <a:close/>
                  <a:moveTo>
                    <a:pt x="880" y="1752"/>
                  </a:moveTo>
                  <a:cubicBezTo>
                    <a:pt x="849" y="1702"/>
                    <a:pt x="847" y="1702"/>
                    <a:pt x="798" y="1724"/>
                  </a:cubicBezTo>
                  <a:cubicBezTo>
                    <a:pt x="796" y="1753"/>
                    <a:pt x="804" y="1778"/>
                    <a:pt x="836" y="1785"/>
                  </a:cubicBezTo>
                  <a:cubicBezTo>
                    <a:pt x="861" y="1791"/>
                    <a:pt x="876" y="1777"/>
                    <a:pt x="880" y="1752"/>
                  </a:cubicBezTo>
                  <a:close/>
                  <a:moveTo>
                    <a:pt x="1830" y="61"/>
                  </a:moveTo>
                  <a:cubicBezTo>
                    <a:pt x="1809" y="81"/>
                    <a:pt x="1813" y="101"/>
                    <a:pt x="1827" y="123"/>
                  </a:cubicBezTo>
                  <a:cubicBezTo>
                    <a:pt x="1840" y="145"/>
                    <a:pt x="1860" y="146"/>
                    <a:pt x="1886" y="141"/>
                  </a:cubicBezTo>
                  <a:cubicBezTo>
                    <a:pt x="1905" y="117"/>
                    <a:pt x="1911" y="93"/>
                    <a:pt x="1893" y="70"/>
                  </a:cubicBezTo>
                  <a:cubicBezTo>
                    <a:pt x="1876" y="50"/>
                    <a:pt x="1852" y="52"/>
                    <a:pt x="1830" y="61"/>
                  </a:cubicBezTo>
                  <a:close/>
                  <a:moveTo>
                    <a:pt x="1016" y="1752"/>
                  </a:moveTo>
                  <a:cubicBezTo>
                    <a:pt x="992" y="1750"/>
                    <a:pt x="969" y="1774"/>
                    <a:pt x="964" y="1805"/>
                  </a:cubicBezTo>
                  <a:cubicBezTo>
                    <a:pt x="960" y="1833"/>
                    <a:pt x="977" y="1856"/>
                    <a:pt x="1004" y="1857"/>
                  </a:cubicBezTo>
                  <a:cubicBezTo>
                    <a:pt x="1037" y="1859"/>
                    <a:pt x="1064" y="1839"/>
                    <a:pt x="1067" y="1812"/>
                  </a:cubicBezTo>
                  <a:cubicBezTo>
                    <a:pt x="1069" y="1783"/>
                    <a:pt x="1046" y="1755"/>
                    <a:pt x="1016" y="1752"/>
                  </a:cubicBezTo>
                  <a:close/>
                  <a:moveTo>
                    <a:pt x="2084" y="1966"/>
                  </a:moveTo>
                  <a:cubicBezTo>
                    <a:pt x="2063" y="1975"/>
                    <a:pt x="2039" y="1985"/>
                    <a:pt x="2017" y="1994"/>
                  </a:cubicBezTo>
                  <a:cubicBezTo>
                    <a:pt x="2003" y="2053"/>
                    <a:pt x="2011" y="2076"/>
                    <a:pt x="2049" y="2090"/>
                  </a:cubicBezTo>
                  <a:cubicBezTo>
                    <a:pt x="2083" y="2103"/>
                    <a:pt x="2115" y="2093"/>
                    <a:pt x="2127" y="2065"/>
                  </a:cubicBezTo>
                  <a:cubicBezTo>
                    <a:pt x="2146" y="2023"/>
                    <a:pt x="2137" y="2002"/>
                    <a:pt x="2084" y="1966"/>
                  </a:cubicBezTo>
                  <a:close/>
                  <a:moveTo>
                    <a:pt x="2346" y="1860"/>
                  </a:moveTo>
                  <a:cubicBezTo>
                    <a:pt x="2375" y="1851"/>
                    <a:pt x="2404" y="1817"/>
                    <a:pt x="2398" y="1792"/>
                  </a:cubicBezTo>
                  <a:cubicBezTo>
                    <a:pt x="2387" y="1752"/>
                    <a:pt x="2357" y="1737"/>
                    <a:pt x="2318" y="1740"/>
                  </a:cubicBezTo>
                  <a:cubicBezTo>
                    <a:pt x="2273" y="1781"/>
                    <a:pt x="2267" y="1801"/>
                    <a:pt x="2288" y="1834"/>
                  </a:cubicBezTo>
                  <a:cubicBezTo>
                    <a:pt x="2301" y="1856"/>
                    <a:pt x="2319" y="1868"/>
                    <a:pt x="2346" y="1860"/>
                  </a:cubicBezTo>
                  <a:close/>
                  <a:moveTo>
                    <a:pt x="2314" y="1423"/>
                  </a:moveTo>
                  <a:cubicBezTo>
                    <a:pt x="2308" y="1394"/>
                    <a:pt x="2268" y="1366"/>
                    <a:pt x="2240" y="1372"/>
                  </a:cubicBezTo>
                  <a:cubicBezTo>
                    <a:pt x="2201" y="1379"/>
                    <a:pt x="2180" y="1421"/>
                    <a:pt x="2192" y="1467"/>
                  </a:cubicBezTo>
                  <a:cubicBezTo>
                    <a:pt x="2202" y="1504"/>
                    <a:pt x="2225" y="1516"/>
                    <a:pt x="2261" y="1505"/>
                  </a:cubicBezTo>
                  <a:cubicBezTo>
                    <a:pt x="2296" y="1495"/>
                    <a:pt x="2321" y="1456"/>
                    <a:pt x="2314" y="1423"/>
                  </a:cubicBezTo>
                  <a:close/>
                  <a:moveTo>
                    <a:pt x="2388" y="1991"/>
                  </a:moveTo>
                  <a:cubicBezTo>
                    <a:pt x="2378" y="1974"/>
                    <a:pt x="2360" y="1952"/>
                    <a:pt x="2344" y="1952"/>
                  </a:cubicBezTo>
                  <a:cubicBezTo>
                    <a:pt x="2304" y="1950"/>
                    <a:pt x="2288" y="1979"/>
                    <a:pt x="2287" y="2017"/>
                  </a:cubicBezTo>
                  <a:cubicBezTo>
                    <a:pt x="2309" y="2046"/>
                    <a:pt x="2335" y="2064"/>
                    <a:pt x="2372" y="2045"/>
                  </a:cubicBezTo>
                  <a:cubicBezTo>
                    <a:pt x="2394" y="2034"/>
                    <a:pt x="2400" y="2011"/>
                    <a:pt x="2388" y="1991"/>
                  </a:cubicBezTo>
                  <a:close/>
                  <a:moveTo>
                    <a:pt x="2390" y="2152"/>
                  </a:moveTo>
                  <a:cubicBezTo>
                    <a:pt x="2384" y="2153"/>
                    <a:pt x="2379" y="2155"/>
                    <a:pt x="2373" y="2158"/>
                  </a:cubicBezTo>
                  <a:cubicBezTo>
                    <a:pt x="2437" y="2158"/>
                    <a:pt x="2437" y="2158"/>
                    <a:pt x="2437" y="2158"/>
                  </a:cubicBezTo>
                  <a:cubicBezTo>
                    <a:pt x="2425" y="2149"/>
                    <a:pt x="2410" y="2146"/>
                    <a:pt x="2390" y="2152"/>
                  </a:cubicBezTo>
                  <a:close/>
                  <a:moveTo>
                    <a:pt x="2021" y="155"/>
                  </a:moveTo>
                  <a:cubicBezTo>
                    <a:pt x="2049" y="161"/>
                    <a:pt x="2069" y="129"/>
                    <a:pt x="2080" y="72"/>
                  </a:cubicBezTo>
                  <a:cubicBezTo>
                    <a:pt x="2044" y="35"/>
                    <a:pt x="2030" y="30"/>
                    <a:pt x="2004" y="45"/>
                  </a:cubicBezTo>
                  <a:cubicBezTo>
                    <a:pt x="1984" y="57"/>
                    <a:pt x="1967" y="99"/>
                    <a:pt x="1979" y="123"/>
                  </a:cubicBezTo>
                  <a:cubicBezTo>
                    <a:pt x="1987" y="138"/>
                    <a:pt x="2005" y="152"/>
                    <a:pt x="2021" y="155"/>
                  </a:cubicBezTo>
                  <a:close/>
                  <a:moveTo>
                    <a:pt x="2101" y="311"/>
                  </a:moveTo>
                  <a:cubicBezTo>
                    <a:pt x="2094" y="260"/>
                    <a:pt x="2087" y="249"/>
                    <a:pt x="2054" y="244"/>
                  </a:cubicBezTo>
                  <a:cubicBezTo>
                    <a:pt x="2016" y="238"/>
                    <a:pt x="2004" y="248"/>
                    <a:pt x="1982" y="305"/>
                  </a:cubicBezTo>
                  <a:cubicBezTo>
                    <a:pt x="2024" y="372"/>
                    <a:pt x="2049" y="373"/>
                    <a:pt x="2101" y="311"/>
                  </a:cubicBezTo>
                  <a:close/>
                  <a:moveTo>
                    <a:pt x="2410" y="1556"/>
                  </a:moveTo>
                  <a:cubicBezTo>
                    <a:pt x="2386" y="1564"/>
                    <a:pt x="2370" y="1594"/>
                    <a:pt x="2375" y="1619"/>
                  </a:cubicBezTo>
                  <a:cubicBezTo>
                    <a:pt x="2381" y="1644"/>
                    <a:pt x="2410" y="1665"/>
                    <a:pt x="2433" y="1661"/>
                  </a:cubicBezTo>
                  <a:cubicBezTo>
                    <a:pt x="2462" y="1656"/>
                    <a:pt x="2485" y="1620"/>
                    <a:pt x="2477" y="1591"/>
                  </a:cubicBezTo>
                  <a:cubicBezTo>
                    <a:pt x="2470" y="1565"/>
                    <a:pt x="2436" y="1547"/>
                    <a:pt x="2410" y="1556"/>
                  </a:cubicBezTo>
                  <a:close/>
                  <a:moveTo>
                    <a:pt x="2228" y="67"/>
                  </a:moveTo>
                  <a:cubicBezTo>
                    <a:pt x="2243" y="49"/>
                    <a:pt x="2248" y="29"/>
                    <a:pt x="2232" y="10"/>
                  </a:cubicBezTo>
                  <a:cubicBezTo>
                    <a:pt x="2229" y="6"/>
                    <a:pt x="2226" y="3"/>
                    <a:pt x="2223" y="0"/>
                  </a:cubicBezTo>
                  <a:cubicBezTo>
                    <a:pt x="2154" y="0"/>
                    <a:pt x="2154" y="0"/>
                    <a:pt x="2154" y="0"/>
                  </a:cubicBezTo>
                  <a:cubicBezTo>
                    <a:pt x="2147" y="48"/>
                    <a:pt x="2154" y="67"/>
                    <a:pt x="2182" y="78"/>
                  </a:cubicBezTo>
                  <a:cubicBezTo>
                    <a:pt x="2200" y="85"/>
                    <a:pt x="2216" y="83"/>
                    <a:pt x="2228" y="67"/>
                  </a:cubicBezTo>
                  <a:close/>
                  <a:moveTo>
                    <a:pt x="2088" y="1653"/>
                  </a:moveTo>
                  <a:cubicBezTo>
                    <a:pt x="2057" y="1652"/>
                    <a:pt x="2030" y="1675"/>
                    <a:pt x="2024" y="1708"/>
                  </a:cubicBezTo>
                  <a:cubicBezTo>
                    <a:pt x="2018" y="1742"/>
                    <a:pt x="2027" y="1769"/>
                    <a:pt x="2058" y="1786"/>
                  </a:cubicBezTo>
                  <a:cubicBezTo>
                    <a:pt x="2094" y="1807"/>
                    <a:pt x="2116" y="1798"/>
                    <a:pt x="2167" y="1742"/>
                  </a:cubicBezTo>
                  <a:cubicBezTo>
                    <a:pt x="2148" y="1678"/>
                    <a:pt x="2127" y="1654"/>
                    <a:pt x="2088" y="1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3175" y="0"/>
              <a:ext cx="12201525" cy="4895850"/>
            </a:xfrm>
            <a:custGeom>
              <a:avLst/>
              <a:gdLst/>
              <a:ahLst/>
              <a:cxnLst/>
              <a:rect l="0" t="0" r="r" b="b"/>
              <a:pathLst>
                <a:path w="3843" h="1540">
                  <a:moveTo>
                    <a:pt x="263" y="102"/>
                  </a:moveTo>
                  <a:cubicBezTo>
                    <a:pt x="285" y="93"/>
                    <a:pt x="295" y="65"/>
                    <a:pt x="285" y="38"/>
                  </a:cubicBezTo>
                  <a:cubicBezTo>
                    <a:pt x="278" y="17"/>
                    <a:pt x="247" y="3"/>
                    <a:pt x="226" y="11"/>
                  </a:cubicBezTo>
                  <a:cubicBezTo>
                    <a:pt x="207" y="18"/>
                    <a:pt x="193" y="58"/>
                    <a:pt x="202" y="80"/>
                  </a:cubicBezTo>
                  <a:cubicBezTo>
                    <a:pt x="210" y="99"/>
                    <a:pt x="240" y="110"/>
                    <a:pt x="263" y="102"/>
                  </a:cubicBezTo>
                  <a:close/>
                  <a:moveTo>
                    <a:pt x="1265" y="813"/>
                  </a:moveTo>
                  <a:cubicBezTo>
                    <a:pt x="1291" y="808"/>
                    <a:pt x="1313" y="801"/>
                    <a:pt x="1314" y="771"/>
                  </a:cubicBezTo>
                  <a:cubicBezTo>
                    <a:pt x="1315" y="752"/>
                    <a:pt x="1301" y="735"/>
                    <a:pt x="1282" y="733"/>
                  </a:cubicBezTo>
                  <a:cubicBezTo>
                    <a:pt x="1263" y="730"/>
                    <a:pt x="1244" y="732"/>
                    <a:pt x="1233" y="751"/>
                  </a:cubicBezTo>
                  <a:cubicBezTo>
                    <a:pt x="1223" y="770"/>
                    <a:pt x="1230" y="784"/>
                    <a:pt x="1265" y="813"/>
                  </a:cubicBezTo>
                  <a:close/>
                  <a:moveTo>
                    <a:pt x="130" y="169"/>
                  </a:moveTo>
                  <a:cubicBezTo>
                    <a:pt x="146" y="162"/>
                    <a:pt x="154" y="138"/>
                    <a:pt x="146" y="119"/>
                  </a:cubicBezTo>
                  <a:cubicBezTo>
                    <a:pt x="138" y="98"/>
                    <a:pt x="115" y="89"/>
                    <a:pt x="94" y="97"/>
                  </a:cubicBezTo>
                  <a:cubicBezTo>
                    <a:pt x="74" y="105"/>
                    <a:pt x="64" y="129"/>
                    <a:pt x="72" y="149"/>
                  </a:cubicBezTo>
                  <a:cubicBezTo>
                    <a:pt x="81" y="168"/>
                    <a:pt x="110" y="179"/>
                    <a:pt x="130" y="169"/>
                  </a:cubicBezTo>
                  <a:close/>
                  <a:moveTo>
                    <a:pt x="72" y="470"/>
                  </a:moveTo>
                  <a:cubicBezTo>
                    <a:pt x="87" y="481"/>
                    <a:pt x="101" y="494"/>
                    <a:pt x="114" y="477"/>
                  </a:cubicBezTo>
                  <a:cubicBezTo>
                    <a:pt x="121" y="467"/>
                    <a:pt x="124" y="450"/>
                    <a:pt x="121" y="439"/>
                  </a:cubicBezTo>
                  <a:cubicBezTo>
                    <a:pt x="115" y="418"/>
                    <a:pt x="96" y="421"/>
                    <a:pt x="73" y="426"/>
                  </a:cubicBezTo>
                  <a:cubicBezTo>
                    <a:pt x="73" y="442"/>
                    <a:pt x="72" y="457"/>
                    <a:pt x="72" y="470"/>
                  </a:cubicBezTo>
                  <a:close/>
                  <a:moveTo>
                    <a:pt x="107" y="240"/>
                  </a:moveTo>
                  <a:cubicBezTo>
                    <a:pt x="130" y="276"/>
                    <a:pt x="135" y="276"/>
                    <a:pt x="166" y="246"/>
                  </a:cubicBezTo>
                  <a:cubicBezTo>
                    <a:pt x="163" y="235"/>
                    <a:pt x="160" y="224"/>
                    <a:pt x="157" y="214"/>
                  </a:cubicBezTo>
                  <a:cubicBezTo>
                    <a:pt x="133" y="210"/>
                    <a:pt x="115" y="213"/>
                    <a:pt x="107" y="240"/>
                  </a:cubicBezTo>
                  <a:close/>
                  <a:moveTo>
                    <a:pt x="1360" y="997"/>
                  </a:moveTo>
                  <a:cubicBezTo>
                    <a:pt x="1383" y="1003"/>
                    <a:pt x="1408" y="988"/>
                    <a:pt x="1414" y="966"/>
                  </a:cubicBezTo>
                  <a:cubicBezTo>
                    <a:pt x="1419" y="943"/>
                    <a:pt x="1400" y="915"/>
                    <a:pt x="1377" y="910"/>
                  </a:cubicBezTo>
                  <a:cubicBezTo>
                    <a:pt x="1357" y="906"/>
                    <a:pt x="1334" y="922"/>
                    <a:pt x="1329" y="943"/>
                  </a:cubicBezTo>
                  <a:cubicBezTo>
                    <a:pt x="1322" y="967"/>
                    <a:pt x="1336" y="990"/>
                    <a:pt x="1360" y="997"/>
                  </a:cubicBezTo>
                  <a:close/>
                  <a:moveTo>
                    <a:pt x="1530" y="594"/>
                  </a:moveTo>
                  <a:cubicBezTo>
                    <a:pt x="1550" y="599"/>
                    <a:pt x="1580" y="583"/>
                    <a:pt x="1586" y="564"/>
                  </a:cubicBezTo>
                  <a:cubicBezTo>
                    <a:pt x="1591" y="545"/>
                    <a:pt x="1573" y="517"/>
                    <a:pt x="1551" y="511"/>
                  </a:cubicBezTo>
                  <a:cubicBezTo>
                    <a:pt x="1531" y="506"/>
                    <a:pt x="1512" y="518"/>
                    <a:pt x="1507" y="540"/>
                  </a:cubicBezTo>
                  <a:cubicBezTo>
                    <a:pt x="1501" y="564"/>
                    <a:pt x="1511" y="589"/>
                    <a:pt x="1530" y="594"/>
                  </a:cubicBezTo>
                  <a:close/>
                  <a:moveTo>
                    <a:pt x="1395" y="819"/>
                  </a:moveTo>
                  <a:cubicBezTo>
                    <a:pt x="1391" y="830"/>
                    <a:pt x="1386" y="842"/>
                    <a:pt x="1382" y="853"/>
                  </a:cubicBezTo>
                  <a:cubicBezTo>
                    <a:pt x="1401" y="872"/>
                    <a:pt x="1418" y="881"/>
                    <a:pt x="1443" y="863"/>
                  </a:cubicBezTo>
                  <a:cubicBezTo>
                    <a:pt x="1447" y="816"/>
                    <a:pt x="1443" y="812"/>
                    <a:pt x="1395" y="819"/>
                  </a:cubicBezTo>
                  <a:close/>
                  <a:moveTo>
                    <a:pt x="1425" y="678"/>
                  </a:moveTo>
                  <a:cubicBezTo>
                    <a:pt x="1434" y="635"/>
                    <a:pt x="1428" y="621"/>
                    <a:pt x="1399" y="608"/>
                  </a:cubicBezTo>
                  <a:cubicBezTo>
                    <a:pt x="1381" y="601"/>
                    <a:pt x="1366" y="605"/>
                    <a:pt x="1354" y="620"/>
                  </a:cubicBezTo>
                  <a:cubicBezTo>
                    <a:pt x="1342" y="637"/>
                    <a:pt x="1343" y="669"/>
                    <a:pt x="1357" y="685"/>
                  </a:cubicBezTo>
                  <a:cubicBezTo>
                    <a:pt x="1371" y="702"/>
                    <a:pt x="1384" y="701"/>
                    <a:pt x="1425" y="678"/>
                  </a:cubicBezTo>
                  <a:close/>
                  <a:moveTo>
                    <a:pt x="1514" y="777"/>
                  </a:moveTo>
                  <a:cubicBezTo>
                    <a:pt x="1529" y="765"/>
                    <a:pt x="1533" y="750"/>
                    <a:pt x="1524" y="733"/>
                  </a:cubicBezTo>
                  <a:cubicBezTo>
                    <a:pt x="1513" y="710"/>
                    <a:pt x="1492" y="705"/>
                    <a:pt x="1456" y="717"/>
                  </a:cubicBezTo>
                  <a:cubicBezTo>
                    <a:pt x="1454" y="730"/>
                    <a:pt x="1451" y="745"/>
                    <a:pt x="1448" y="761"/>
                  </a:cubicBezTo>
                  <a:cubicBezTo>
                    <a:pt x="1486" y="792"/>
                    <a:pt x="1494" y="794"/>
                    <a:pt x="1514" y="777"/>
                  </a:cubicBezTo>
                  <a:close/>
                  <a:moveTo>
                    <a:pt x="159" y="317"/>
                  </a:moveTo>
                  <a:cubicBezTo>
                    <a:pt x="115" y="315"/>
                    <a:pt x="108" y="318"/>
                    <a:pt x="102" y="341"/>
                  </a:cubicBezTo>
                  <a:cubicBezTo>
                    <a:pt x="98" y="358"/>
                    <a:pt x="103" y="371"/>
                    <a:pt x="119" y="379"/>
                  </a:cubicBezTo>
                  <a:cubicBezTo>
                    <a:pt x="140" y="389"/>
                    <a:pt x="158" y="381"/>
                    <a:pt x="177" y="353"/>
                  </a:cubicBezTo>
                  <a:cubicBezTo>
                    <a:pt x="172" y="342"/>
                    <a:pt x="166" y="330"/>
                    <a:pt x="159" y="317"/>
                  </a:cubicBezTo>
                  <a:close/>
                  <a:moveTo>
                    <a:pt x="267" y="322"/>
                  </a:moveTo>
                  <a:cubicBezTo>
                    <a:pt x="247" y="318"/>
                    <a:pt x="238" y="325"/>
                    <a:pt x="221" y="364"/>
                  </a:cubicBezTo>
                  <a:cubicBezTo>
                    <a:pt x="238" y="400"/>
                    <a:pt x="250" y="407"/>
                    <a:pt x="278" y="401"/>
                  </a:cubicBezTo>
                  <a:cubicBezTo>
                    <a:pt x="296" y="396"/>
                    <a:pt x="304" y="385"/>
                    <a:pt x="304" y="367"/>
                  </a:cubicBezTo>
                  <a:cubicBezTo>
                    <a:pt x="304" y="348"/>
                    <a:pt x="286" y="326"/>
                    <a:pt x="267" y="322"/>
                  </a:cubicBezTo>
                  <a:close/>
                  <a:moveTo>
                    <a:pt x="45" y="51"/>
                  </a:moveTo>
                  <a:cubicBezTo>
                    <a:pt x="60" y="46"/>
                    <a:pt x="70" y="25"/>
                    <a:pt x="64" y="10"/>
                  </a:cubicBezTo>
                  <a:cubicBezTo>
                    <a:pt x="62" y="6"/>
                    <a:pt x="60" y="3"/>
                    <a:pt x="5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7"/>
                    <a:pt x="0" y="18"/>
                    <a:pt x="2" y="27"/>
                  </a:cubicBezTo>
                  <a:cubicBezTo>
                    <a:pt x="6" y="44"/>
                    <a:pt x="28" y="56"/>
                    <a:pt x="45" y="51"/>
                  </a:cubicBezTo>
                  <a:close/>
                  <a:moveTo>
                    <a:pt x="264" y="179"/>
                  </a:moveTo>
                  <a:cubicBezTo>
                    <a:pt x="247" y="196"/>
                    <a:pt x="235" y="214"/>
                    <a:pt x="251" y="236"/>
                  </a:cubicBezTo>
                  <a:cubicBezTo>
                    <a:pt x="261" y="251"/>
                    <a:pt x="280" y="255"/>
                    <a:pt x="295" y="246"/>
                  </a:cubicBezTo>
                  <a:cubicBezTo>
                    <a:pt x="310" y="237"/>
                    <a:pt x="323" y="226"/>
                    <a:pt x="320" y="206"/>
                  </a:cubicBezTo>
                  <a:cubicBezTo>
                    <a:pt x="318" y="187"/>
                    <a:pt x="305" y="181"/>
                    <a:pt x="264" y="179"/>
                  </a:cubicBezTo>
                  <a:close/>
                  <a:moveTo>
                    <a:pt x="191" y="483"/>
                  </a:moveTo>
                  <a:cubicBezTo>
                    <a:pt x="174" y="489"/>
                    <a:pt x="160" y="518"/>
                    <a:pt x="167" y="535"/>
                  </a:cubicBezTo>
                  <a:cubicBezTo>
                    <a:pt x="173" y="552"/>
                    <a:pt x="202" y="562"/>
                    <a:pt x="221" y="554"/>
                  </a:cubicBezTo>
                  <a:cubicBezTo>
                    <a:pt x="238" y="547"/>
                    <a:pt x="245" y="528"/>
                    <a:pt x="237" y="509"/>
                  </a:cubicBezTo>
                  <a:cubicBezTo>
                    <a:pt x="229" y="488"/>
                    <a:pt x="207" y="476"/>
                    <a:pt x="191" y="483"/>
                  </a:cubicBezTo>
                  <a:close/>
                  <a:moveTo>
                    <a:pt x="29" y="208"/>
                  </a:moveTo>
                  <a:cubicBezTo>
                    <a:pt x="35" y="186"/>
                    <a:pt x="23" y="171"/>
                    <a:pt x="1" y="162"/>
                  </a:cubicBezTo>
                  <a:cubicBezTo>
                    <a:pt x="1" y="233"/>
                    <a:pt x="1" y="233"/>
                    <a:pt x="1" y="233"/>
                  </a:cubicBezTo>
                  <a:cubicBezTo>
                    <a:pt x="15" y="233"/>
                    <a:pt x="25" y="221"/>
                    <a:pt x="29" y="208"/>
                  </a:cubicBezTo>
                  <a:close/>
                  <a:moveTo>
                    <a:pt x="96" y="590"/>
                  </a:moveTo>
                  <a:cubicBezTo>
                    <a:pt x="82" y="598"/>
                    <a:pt x="75" y="602"/>
                    <a:pt x="67" y="605"/>
                  </a:cubicBezTo>
                  <a:cubicBezTo>
                    <a:pt x="48" y="614"/>
                    <a:pt x="39" y="632"/>
                    <a:pt x="43" y="649"/>
                  </a:cubicBezTo>
                  <a:cubicBezTo>
                    <a:pt x="47" y="665"/>
                    <a:pt x="60" y="681"/>
                    <a:pt x="72" y="692"/>
                  </a:cubicBezTo>
                  <a:cubicBezTo>
                    <a:pt x="84" y="703"/>
                    <a:pt x="114" y="695"/>
                    <a:pt x="127" y="682"/>
                  </a:cubicBezTo>
                  <a:cubicBezTo>
                    <a:pt x="139" y="669"/>
                    <a:pt x="140" y="655"/>
                    <a:pt x="129" y="640"/>
                  </a:cubicBezTo>
                  <a:cubicBezTo>
                    <a:pt x="119" y="625"/>
                    <a:pt x="109" y="609"/>
                    <a:pt x="96" y="590"/>
                  </a:cubicBezTo>
                  <a:close/>
                  <a:moveTo>
                    <a:pt x="28" y="361"/>
                  </a:moveTo>
                  <a:cubicBezTo>
                    <a:pt x="44" y="367"/>
                    <a:pt x="55" y="359"/>
                    <a:pt x="62" y="346"/>
                  </a:cubicBezTo>
                  <a:cubicBezTo>
                    <a:pt x="71" y="327"/>
                    <a:pt x="57" y="311"/>
                    <a:pt x="25" y="302"/>
                  </a:cubicBezTo>
                  <a:cubicBezTo>
                    <a:pt x="7" y="339"/>
                    <a:pt x="9" y="353"/>
                    <a:pt x="28" y="361"/>
                  </a:cubicBezTo>
                  <a:close/>
                  <a:moveTo>
                    <a:pt x="1" y="497"/>
                  </a:moveTo>
                  <a:cubicBezTo>
                    <a:pt x="1" y="559"/>
                    <a:pt x="1" y="559"/>
                    <a:pt x="1" y="559"/>
                  </a:cubicBezTo>
                  <a:cubicBezTo>
                    <a:pt x="28" y="556"/>
                    <a:pt x="40" y="545"/>
                    <a:pt x="41" y="524"/>
                  </a:cubicBezTo>
                  <a:cubicBezTo>
                    <a:pt x="41" y="505"/>
                    <a:pt x="32" y="499"/>
                    <a:pt x="1" y="497"/>
                  </a:cubicBezTo>
                  <a:close/>
                  <a:moveTo>
                    <a:pt x="3788" y="1004"/>
                  </a:moveTo>
                  <a:cubicBezTo>
                    <a:pt x="3779" y="1017"/>
                    <a:pt x="3783" y="1028"/>
                    <a:pt x="3802" y="1041"/>
                  </a:cubicBezTo>
                  <a:cubicBezTo>
                    <a:pt x="3820" y="1038"/>
                    <a:pt x="3828" y="1026"/>
                    <a:pt x="3828" y="1008"/>
                  </a:cubicBezTo>
                  <a:cubicBezTo>
                    <a:pt x="3805" y="993"/>
                    <a:pt x="3795" y="992"/>
                    <a:pt x="3788" y="1004"/>
                  </a:cubicBezTo>
                  <a:close/>
                  <a:moveTo>
                    <a:pt x="3744" y="975"/>
                  </a:moveTo>
                  <a:cubicBezTo>
                    <a:pt x="3769" y="963"/>
                    <a:pt x="3778" y="953"/>
                    <a:pt x="3772" y="941"/>
                  </a:cubicBezTo>
                  <a:cubicBezTo>
                    <a:pt x="3767" y="932"/>
                    <a:pt x="3756" y="924"/>
                    <a:pt x="3746" y="921"/>
                  </a:cubicBezTo>
                  <a:cubicBezTo>
                    <a:pt x="3734" y="917"/>
                    <a:pt x="3728" y="930"/>
                    <a:pt x="3724" y="939"/>
                  </a:cubicBezTo>
                  <a:cubicBezTo>
                    <a:pt x="3719" y="951"/>
                    <a:pt x="3726" y="963"/>
                    <a:pt x="3744" y="975"/>
                  </a:cubicBezTo>
                  <a:close/>
                  <a:moveTo>
                    <a:pt x="3684" y="983"/>
                  </a:moveTo>
                  <a:cubicBezTo>
                    <a:pt x="3671" y="987"/>
                    <a:pt x="3669" y="997"/>
                    <a:pt x="3669" y="1010"/>
                  </a:cubicBezTo>
                  <a:cubicBezTo>
                    <a:pt x="3678" y="1022"/>
                    <a:pt x="3690" y="1028"/>
                    <a:pt x="3703" y="1021"/>
                  </a:cubicBezTo>
                  <a:cubicBezTo>
                    <a:pt x="3714" y="1015"/>
                    <a:pt x="3716" y="1003"/>
                    <a:pt x="3714" y="991"/>
                  </a:cubicBezTo>
                  <a:cubicBezTo>
                    <a:pt x="3707" y="979"/>
                    <a:pt x="3696" y="978"/>
                    <a:pt x="3684" y="983"/>
                  </a:cubicBezTo>
                  <a:close/>
                  <a:moveTo>
                    <a:pt x="3716" y="871"/>
                  </a:moveTo>
                  <a:cubicBezTo>
                    <a:pt x="3715" y="854"/>
                    <a:pt x="3704" y="846"/>
                    <a:pt x="3688" y="844"/>
                  </a:cubicBezTo>
                  <a:cubicBezTo>
                    <a:pt x="3667" y="842"/>
                    <a:pt x="3659" y="855"/>
                    <a:pt x="3648" y="878"/>
                  </a:cubicBezTo>
                  <a:cubicBezTo>
                    <a:pt x="3652" y="883"/>
                    <a:pt x="3657" y="892"/>
                    <a:pt x="3660" y="898"/>
                  </a:cubicBezTo>
                  <a:cubicBezTo>
                    <a:pt x="3694" y="907"/>
                    <a:pt x="3708" y="894"/>
                    <a:pt x="3716" y="871"/>
                  </a:cubicBezTo>
                  <a:close/>
                  <a:moveTo>
                    <a:pt x="3682" y="1113"/>
                  </a:moveTo>
                  <a:cubicBezTo>
                    <a:pt x="3704" y="1099"/>
                    <a:pt x="3708" y="1093"/>
                    <a:pt x="3703" y="1078"/>
                  </a:cubicBezTo>
                  <a:cubicBezTo>
                    <a:pt x="3699" y="1067"/>
                    <a:pt x="3680" y="1054"/>
                    <a:pt x="3667" y="1058"/>
                  </a:cubicBezTo>
                  <a:cubicBezTo>
                    <a:pt x="3659" y="1060"/>
                    <a:pt x="3650" y="1067"/>
                    <a:pt x="3647" y="1075"/>
                  </a:cubicBezTo>
                  <a:cubicBezTo>
                    <a:pt x="3641" y="1088"/>
                    <a:pt x="3655" y="1101"/>
                    <a:pt x="3682" y="1113"/>
                  </a:cubicBezTo>
                  <a:close/>
                  <a:moveTo>
                    <a:pt x="3764" y="1065"/>
                  </a:moveTo>
                  <a:cubicBezTo>
                    <a:pt x="3752" y="1061"/>
                    <a:pt x="3736" y="1068"/>
                    <a:pt x="3732" y="1079"/>
                  </a:cubicBezTo>
                  <a:cubicBezTo>
                    <a:pt x="3728" y="1091"/>
                    <a:pt x="3738" y="1109"/>
                    <a:pt x="3752" y="1114"/>
                  </a:cubicBezTo>
                  <a:cubicBezTo>
                    <a:pt x="3764" y="1118"/>
                    <a:pt x="3771" y="1112"/>
                    <a:pt x="3776" y="1096"/>
                  </a:cubicBezTo>
                  <a:cubicBezTo>
                    <a:pt x="3781" y="1080"/>
                    <a:pt x="3777" y="1069"/>
                    <a:pt x="3764" y="1065"/>
                  </a:cubicBezTo>
                  <a:close/>
                  <a:moveTo>
                    <a:pt x="1562" y="679"/>
                  </a:moveTo>
                  <a:cubicBezTo>
                    <a:pt x="1554" y="701"/>
                    <a:pt x="1573" y="710"/>
                    <a:pt x="1596" y="722"/>
                  </a:cubicBezTo>
                  <a:cubicBezTo>
                    <a:pt x="1607" y="707"/>
                    <a:pt x="1617" y="695"/>
                    <a:pt x="1626" y="683"/>
                  </a:cubicBezTo>
                  <a:cubicBezTo>
                    <a:pt x="1620" y="664"/>
                    <a:pt x="1616" y="643"/>
                    <a:pt x="1594" y="650"/>
                  </a:cubicBezTo>
                  <a:cubicBezTo>
                    <a:pt x="1581" y="654"/>
                    <a:pt x="1567" y="667"/>
                    <a:pt x="1562" y="679"/>
                  </a:cubicBezTo>
                  <a:close/>
                  <a:moveTo>
                    <a:pt x="1222" y="1098"/>
                  </a:moveTo>
                  <a:cubicBezTo>
                    <a:pt x="1204" y="1090"/>
                    <a:pt x="1175" y="1102"/>
                    <a:pt x="1167" y="1119"/>
                  </a:cubicBezTo>
                  <a:cubicBezTo>
                    <a:pt x="1157" y="1143"/>
                    <a:pt x="1173" y="1170"/>
                    <a:pt x="1202" y="1180"/>
                  </a:cubicBezTo>
                  <a:cubicBezTo>
                    <a:pt x="1225" y="1188"/>
                    <a:pt x="1241" y="1180"/>
                    <a:pt x="1248" y="1156"/>
                  </a:cubicBezTo>
                  <a:cubicBezTo>
                    <a:pt x="1255" y="1133"/>
                    <a:pt x="1243" y="1106"/>
                    <a:pt x="1222" y="1098"/>
                  </a:cubicBezTo>
                  <a:close/>
                  <a:moveTo>
                    <a:pt x="3808" y="834"/>
                  </a:moveTo>
                  <a:cubicBezTo>
                    <a:pt x="3823" y="823"/>
                    <a:pt x="3825" y="816"/>
                    <a:pt x="3815" y="787"/>
                  </a:cubicBezTo>
                  <a:cubicBezTo>
                    <a:pt x="3790" y="780"/>
                    <a:pt x="3782" y="782"/>
                    <a:pt x="3774" y="798"/>
                  </a:cubicBezTo>
                  <a:cubicBezTo>
                    <a:pt x="3767" y="810"/>
                    <a:pt x="3767" y="826"/>
                    <a:pt x="3776" y="833"/>
                  </a:cubicBezTo>
                  <a:cubicBezTo>
                    <a:pt x="3786" y="840"/>
                    <a:pt x="3797" y="842"/>
                    <a:pt x="3808" y="834"/>
                  </a:cubicBezTo>
                  <a:close/>
                  <a:moveTo>
                    <a:pt x="3810" y="1116"/>
                  </a:moveTo>
                  <a:cubicBezTo>
                    <a:pt x="3815" y="1119"/>
                    <a:pt x="3823" y="1121"/>
                    <a:pt x="3828" y="1119"/>
                  </a:cubicBezTo>
                  <a:cubicBezTo>
                    <a:pt x="3843" y="1113"/>
                    <a:pt x="3842" y="1100"/>
                    <a:pt x="3838" y="1084"/>
                  </a:cubicBezTo>
                  <a:cubicBezTo>
                    <a:pt x="3829" y="1083"/>
                    <a:pt x="3820" y="1082"/>
                    <a:pt x="3813" y="1082"/>
                  </a:cubicBezTo>
                  <a:cubicBezTo>
                    <a:pt x="3805" y="1095"/>
                    <a:pt x="3799" y="1106"/>
                    <a:pt x="3810" y="1116"/>
                  </a:cubicBezTo>
                  <a:close/>
                  <a:moveTo>
                    <a:pt x="2155" y="868"/>
                  </a:moveTo>
                  <a:cubicBezTo>
                    <a:pt x="2184" y="881"/>
                    <a:pt x="2204" y="864"/>
                    <a:pt x="2226" y="843"/>
                  </a:cubicBezTo>
                  <a:cubicBezTo>
                    <a:pt x="2219" y="825"/>
                    <a:pt x="2212" y="807"/>
                    <a:pt x="2205" y="789"/>
                  </a:cubicBezTo>
                  <a:cubicBezTo>
                    <a:pt x="2157" y="788"/>
                    <a:pt x="2141" y="793"/>
                    <a:pt x="2134" y="812"/>
                  </a:cubicBezTo>
                  <a:cubicBezTo>
                    <a:pt x="2128" y="830"/>
                    <a:pt x="2138" y="860"/>
                    <a:pt x="2155" y="868"/>
                  </a:cubicBezTo>
                  <a:close/>
                  <a:moveTo>
                    <a:pt x="1795" y="1157"/>
                  </a:moveTo>
                  <a:cubicBezTo>
                    <a:pt x="1832" y="1180"/>
                    <a:pt x="1847" y="1181"/>
                    <a:pt x="1859" y="1162"/>
                  </a:cubicBezTo>
                  <a:cubicBezTo>
                    <a:pt x="1872" y="1141"/>
                    <a:pt x="1864" y="1124"/>
                    <a:pt x="1834" y="1103"/>
                  </a:cubicBezTo>
                  <a:cubicBezTo>
                    <a:pt x="1805" y="1110"/>
                    <a:pt x="1794" y="1129"/>
                    <a:pt x="1795" y="1157"/>
                  </a:cubicBezTo>
                  <a:close/>
                  <a:moveTo>
                    <a:pt x="1868" y="692"/>
                  </a:moveTo>
                  <a:cubicBezTo>
                    <a:pt x="1876" y="674"/>
                    <a:pt x="1867" y="660"/>
                    <a:pt x="1848" y="653"/>
                  </a:cubicBezTo>
                  <a:cubicBezTo>
                    <a:pt x="1805" y="670"/>
                    <a:pt x="1804" y="672"/>
                    <a:pt x="1815" y="713"/>
                  </a:cubicBezTo>
                  <a:cubicBezTo>
                    <a:pt x="1837" y="718"/>
                    <a:pt x="1857" y="716"/>
                    <a:pt x="1868" y="692"/>
                  </a:cubicBezTo>
                  <a:close/>
                  <a:moveTo>
                    <a:pt x="1843" y="900"/>
                  </a:moveTo>
                  <a:cubicBezTo>
                    <a:pt x="1853" y="892"/>
                    <a:pt x="1864" y="884"/>
                    <a:pt x="1873" y="877"/>
                  </a:cubicBezTo>
                  <a:cubicBezTo>
                    <a:pt x="1875" y="846"/>
                    <a:pt x="1859" y="834"/>
                    <a:pt x="1835" y="833"/>
                  </a:cubicBezTo>
                  <a:cubicBezTo>
                    <a:pt x="1818" y="832"/>
                    <a:pt x="1812" y="846"/>
                    <a:pt x="1809" y="860"/>
                  </a:cubicBezTo>
                  <a:cubicBezTo>
                    <a:pt x="1804" y="887"/>
                    <a:pt x="1819" y="896"/>
                    <a:pt x="1843" y="900"/>
                  </a:cubicBezTo>
                  <a:close/>
                  <a:moveTo>
                    <a:pt x="1695" y="1224"/>
                  </a:moveTo>
                  <a:cubicBezTo>
                    <a:pt x="1704" y="1223"/>
                    <a:pt x="1719" y="1211"/>
                    <a:pt x="1719" y="1203"/>
                  </a:cubicBezTo>
                  <a:cubicBezTo>
                    <a:pt x="1720" y="1190"/>
                    <a:pt x="1716" y="1171"/>
                    <a:pt x="1707" y="1164"/>
                  </a:cubicBezTo>
                  <a:cubicBezTo>
                    <a:pt x="1690" y="1150"/>
                    <a:pt x="1677" y="1167"/>
                    <a:pt x="1663" y="1182"/>
                  </a:cubicBezTo>
                  <a:cubicBezTo>
                    <a:pt x="1668" y="1202"/>
                    <a:pt x="1667" y="1226"/>
                    <a:pt x="1695" y="1224"/>
                  </a:cubicBezTo>
                  <a:close/>
                  <a:moveTo>
                    <a:pt x="1891" y="758"/>
                  </a:moveTo>
                  <a:cubicBezTo>
                    <a:pt x="1897" y="772"/>
                    <a:pt x="1904" y="788"/>
                    <a:pt x="1910" y="801"/>
                  </a:cubicBezTo>
                  <a:cubicBezTo>
                    <a:pt x="1948" y="808"/>
                    <a:pt x="1963" y="802"/>
                    <a:pt x="1973" y="778"/>
                  </a:cubicBezTo>
                  <a:cubicBezTo>
                    <a:pt x="1981" y="759"/>
                    <a:pt x="1975" y="744"/>
                    <a:pt x="1959" y="735"/>
                  </a:cubicBezTo>
                  <a:cubicBezTo>
                    <a:pt x="1939" y="722"/>
                    <a:pt x="1914" y="731"/>
                    <a:pt x="1891" y="758"/>
                  </a:cubicBezTo>
                  <a:close/>
                  <a:moveTo>
                    <a:pt x="1901" y="595"/>
                  </a:moveTo>
                  <a:cubicBezTo>
                    <a:pt x="1922" y="602"/>
                    <a:pt x="1942" y="592"/>
                    <a:pt x="1947" y="571"/>
                  </a:cubicBezTo>
                  <a:cubicBezTo>
                    <a:pt x="1953" y="546"/>
                    <a:pt x="1941" y="522"/>
                    <a:pt x="1920" y="516"/>
                  </a:cubicBezTo>
                  <a:cubicBezTo>
                    <a:pt x="1898" y="510"/>
                    <a:pt x="1873" y="524"/>
                    <a:pt x="1867" y="547"/>
                  </a:cubicBezTo>
                  <a:cubicBezTo>
                    <a:pt x="1862" y="565"/>
                    <a:pt x="1877" y="587"/>
                    <a:pt x="1901" y="595"/>
                  </a:cubicBezTo>
                  <a:close/>
                  <a:moveTo>
                    <a:pt x="1987" y="1039"/>
                  </a:moveTo>
                  <a:cubicBezTo>
                    <a:pt x="1994" y="1056"/>
                    <a:pt x="2024" y="1075"/>
                    <a:pt x="2044" y="1069"/>
                  </a:cubicBezTo>
                  <a:cubicBezTo>
                    <a:pt x="2057" y="1065"/>
                    <a:pt x="2071" y="1053"/>
                    <a:pt x="2075" y="1041"/>
                  </a:cubicBezTo>
                  <a:cubicBezTo>
                    <a:pt x="2083" y="1020"/>
                    <a:pt x="2062" y="1000"/>
                    <a:pt x="2018" y="984"/>
                  </a:cubicBezTo>
                  <a:cubicBezTo>
                    <a:pt x="1984" y="1006"/>
                    <a:pt x="1979" y="1017"/>
                    <a:pt x="1987" y="1039"/>
                  </a:cubicBezTo>
                  <a:close/>
                  <a:moveTo>
                    <a:pt x="1908" y="986"/>
                  </a:moveTo>
                  <a:cubicBezTo>
                    <a:pt x="1889" y="981"/>
                    <a:pt x="1878" y="990"/>
                    <a:pt x="1871" y="1016"/>
                  </a:cubicBezTo>
                  <a:cubicBezTo>
                    <a:pt x="1864" y="1041"/>
                    <a:pt x="1871" y="1058"/>
                    <a:pt x="1892" y="1064"/>
                  </a:cubicBezTo>
                  <a:cubicBezTo>
                    <a:pt x="1910" y="1070"/>
                    <a:pt x="1936" y="1057"/>
                    <a:pt x="1941" y="1040"/>
                  </a:cubicBezTo>
                  <a:cubicBezTo>
                    <a:pt x="1947" y="1021"/>
                    <a:pt x="1929" y="992"/>
                    <a:pt x="1908" y="986"/>
                  </a:cubicBezTo>
                  <a:close/>
                  <a:moveTo>
                    <a:pt x="2059" y="704"/>
                  </a:moveTo>
                  <a:cubicBezTo>
                    <a:pt x="2078" y="703"/>
                    <a:pt x="2095" y="684"/>
                    <a:pt x="2096" y="663"/>
                  </a:cubicBezTo>
                  <a:cubicBezTo>
                    <a:pt x="2098" y="636"/>
                    <a:pt x="2087" y="625"/>
                    <a:pt x="2047" y="615"/>
                  </a:cubicBezTo>
                  <a:cubicBezTo>
                    <a:pt x="2034" y="623"/>
                    <a:pt x="2021" y="631"/>
                    <a:pt x="2006" y="640"/>
                  </a:cubicBezTo>
                  <a:cubicBezTo>
                    <a:pt x="2016" y="686"/>
                    <a:pt x="2033" y="705"/>
                    <a:pt x="2059" y="704"/>
                  </a:cubicBezTo>
                  <a:close/>
                  <a:moveTo>
                    <a:pt x="2146" y="1175"/>
                  </a:moveTo>
                  <a:cubicBezTo>
                    <a:pt x="2124" y="1170"/>
                    <a:pt x="2099" y="1185"/>
                    <a:pt x="2093" y="1208"/>
                  </a:cubicBezTo>
                  <a:cubicBezTo>
                    <a:pt x="2087" y="1228"/>
                    <a:pt x="2100" y="1246"/>
                    <a:pt x="2123" y="1252"/>
                  </a:cubicBezTo>
                  <a:cubicBezTo>
                    <a:pt x="2150" y="1259"/>
                    <a:pt x="2169" y="1250"/>
                    <a:pt x="2173" y="1227"/>
                  </a:cubicBezTo>
                  <a:cubicBezTo>
                    <a:pt x="2178" y="1205"/>
                    <a:pt x="2165" y="1180"/>
                    <a:pt x="2146" y="1175"/>
                  </a:cubicBezTo>
                  <a:close/>
                  <a:moveTo>
                    <a:pt x="3600" y="1081"/>
                  </a:moveTo>
                  <a:cubicBezTo>
                    <a:pt x="3607" y="1063"/>
                    <a:pt x="3603" y="1056"/>
                    <a:pt x="3577" y="1040"/>
                  </a:cubicBezTo>
                  <a:cubicBezTo>
                    <a:pt x="3540" y="1053"/>
                    <a:pt x="3537" y="1065"/>
                    <a:pt x="3562" y="1097"/>
                  </a:cubicBezTo>
                  <a:cubicBezTo>
                    <a:pt x="3588" y="1099"/>
                    <a:pt x="3594" y="1097"/>
                    <a:pt x="3600" y="1081"/>
                  </a:cubicBezTo>
                  <a:close/>
                  <a:moveTo>
                    <a:pt x="2149" y="1027"/>
                  </a:moveTo>
                  <a:cubicBezTo>
                    <a:pt x="2139" y="1056"/>
                    <a:pt x="2145" y="1067"/>
                    <a:pt x="2187" y="1092"/>
                  </a:cubicBezTo>
                  <a:cubicBezTo>
                    <a:pt x="2245" y="1068"/>
                    <a:pt x="2249" y="1049"/>
                    <a:pt x="2208" y="1000"/>
                  </a:cubicBezTo>
                  <a:cubicBezTo>
                    <a:pt x="2167" y="998"/>
                    <a:pt x="2157" y="1003"/>
                    <a:pt x="2149" y="1027"/>
                  </a:cubicBezTo>
                  <a:close/>
                  <a:moveTo>
                    <a:pt x="3592" y="1183"/>
                  </a:moveTo>
                  <a:cubicBezTo>
                    <a:pt x="3574" y="1174"/>
                    <a:pt x="3561" y="1183"/>
                    <a:pt x="3546" y="1197"/>
                  </a:cubicBezTo>
                  <a:cubicBezTo>
                    <a:pt x="3550" y="1208"/>
                    <a:pt x="3554" y="1220"/>
                    <a:pt x="3558" y="1231"/>
                  </a:cubicBezTo>
                  <a:cubicBezTo>
                    <a:pt x="3589" y="1233"/>
                    <a:pt x="3599" y="1230"/>
                    <a:pt x="3603" y="1218"/>
                  </a:cubicBezTo>
                  <a:cubicBezTo>
                    <a:pt x="3608" y="1207"/>
                    <a:pt x="3603" y="1188"/>
                    <a:pt x="3592" y="1183"/>
                  </a:cubicBezTo>
                  <a:close/>
                  <a:moveTo>
                    <a:pt x="1215" y="881"/>
                  </a:moveTo>
                  <a:cubicBezTo>
                    <a:pt x="1190" y="874"/>
                    <a:pt x="1163" y="892"/>
                    <a:pt x="1153" y="923"/>
                  </a:cubicBezTo>
                  <a:cubicBezTo>
                    <a:pt x="1146" y="946"/>
                    <a:pt x="1164" y="979"/>
                    <a:pt x="1187" y="985"/>
                  </a:cubicBezTo>
                  <a:cubicBezTo>
                    <a:pt x="1208" y="992"/>
                    <a:pt x="1247" y="966"/>
                    <a:pt x="1254" y="941"/>
                  </a:cubicBezTo>
                  <a:cubicBezTo>
                    <a:pt x="1260" y="919"/>
                    <a:pt x="1241" y="889"/>
                    <a:pt x="1215" y="881"/>
                  </a:cubicBezTo>
                  <a:close/>
                  <a:moveTo>
                    <a:pt x="2037" y="905"/>
                  </a:moveTo>
                  <a:cubicBezTo>
                    <a:pt x="2045" y="892"/>
                    <a:pt x="2046" y="879"/>
                    <a:pt x="2035" y="867"/>
                  </a:cubicBezTo>
                  <a:cubicBezTo>
                    <a:pt x="2023" y="853"/>
                    <a:pt x="2008" y="846"/>
                    <a:pt x="1991" y="856"/>
                  </a:cubicBezTo>
                  <a:cubicBezTo>
                    <a:pt x="1968" y="869"/>
                    <a:pt x="1959" y="888"/>
                    <a:pt x="1971" y="916"/>
                  </a:cubicBezTo>
                  <a:cubicBezTo>
                    <a:pt x="2009" y="928"/>
                    <a:pt x="2025" y="925"/>
                    <a:pt x="2037" y="905"/>
                  </a:cubicBezTo>
                  <a:close/>
                  <a:moveTo>
                    <a:pt x="3640" y="968"/>
                  </a:moveTo>
                  <a:cubicBezTo>
                    <a:pt x="3644" y="956"/>
                    <a:pt x="3637" y="944"/>
                    <a:pt x="3622" y="940"/>
                  </a:cubicBezTo>
                  <a:cubicBezTo>
                    <a:pt x="3605" y="935"/>
                    <a:pt x="3593" y="940"/>
                    <a:pt x="3590" y="954"/>
                  </a:cubicBezTo>
                  <a:cubicBezTo>
                    <a:pt x="3586" y="968"/>
                    <a:pt x="3594" y="984"/>
                    <a:pt x="3606" y="987"/>
                  </a:cubicBezTo>
                  <a:cubicBezTo>
                    <a:pt x="3619" y="992"/>
                    <a:pt x="3636" y="982"/>
                    <a:pt x="3640" y="968"/>
                  </a:cubicBezTo>
                  <a:close/>
                  <a:moveTo>
                    <a:pt x="2023" y="1188"/>
                  </a:moveTo>
                  <a:cubicBezTo>
                    <a:pt x="2042" y="1180"/>
                    <a:pt x="2046" y="1165"/>
                    <a:pt x="2045" y="1144"/>
                  </a:cubicBezTo>
                  <a:cubicBezTo>
                    <a:pt x="2029" y="1126"/>
                    <a:pt x="2011" y="1118"/>
                    <a:pt x="1991" y="1129"/>
                  </a:cubicBezTo>
                  <a:cubicBezTo>
                    <a:pt x="1973" y="1139"/>
                    <a:pt x="1971" y="1158"/>
                    <a:pt x="1975" y="1177"/>
                  </a:cubicBezTo>
                  <a:cubicBezTo>
                    <a:pt x="1988" y="1195"/>
                    <a:pt x="2004" y="1195"/>
                    <a:pt x="2023" y="1188"/>
                  </a:cubicBezTo>
                  <a:close/>
                  <a:moveTo>
                    <a:pt x="1888" y="1430"/>
                  </a:moveTo>
                  <a:cubicBezTo>
                    <a:pt x="1872" y="1419"/>
                    <a:pt x="1855" y="1417"/>
                    <a:pt x="1837" y="1430"/>
                  </a:cubicBezTo>
                  <a:cubicBezTo>
                    <a:pt x="1814" y="1448"/>
                    <a:pt x="1812" y="1460"/>
                    <a:pt x="1830" y="1505"/>
                  </a:cubicBezTo>
                  <a:cubicBezTo>
                    <a:pt x="1869" y="1514"/>
                    <a:pt x="1881" y="1510"/>
                    <a:pt x="1893" y="1485"/>
                  </a:cubicBezTo>
                  <a:cubicBezTo>
                    <a:pt x="1903" y="1465"/>
                    <a:pt x="1902" y="1440"/>
                    <a:pt x="1888" y="1430"/>
                  </a:cubicBezTo>
                  <a:close/>
                  <a:moveTo>
                    <a:pt x="1979" y="1365"/>
                  </a:moveTo>
                  <a:cubicBezTo>
                    <a:pt x="1983" y="1392"/>
                    <a:pt x="2000" y="1404"/>
                    <a:pt x="2026" y="1406"/>
                  </a:cubicBezTo>
                  <a:cubicBezTo>
                    <a:pt x="2058" y="1409"/>
                    <a:pt x="2071" y="1387"/>
                    <a:pt x="2086" y="1350"/>
                  </a:cubicBezTo>
                  <a:cubicBezTo>
                    <a:pt x="2080" y="1342"/>
                    <a:pt x="2071" y="1328"/>
                    <a:pt x="2066" y="1319"/>
                  </a:cubicBezTo>
                  <a:cubicBezTo>
                    <a:pt x="2012" y="1307"/>
                    <a:pt x="1991" y="1329"/>
                    <a:pt x="1979" y="1365"/>
                  </a:cubicBezTo>
                  <a:close/>
                  <a:moveTo>
                    <a:pt x="3841" y="1327"/>
                  </a:moveTo>
                  <a:cubicBezTo>
                    <a:pt x="3841" y="1307"/>
                    <a:pt x="3841" y="1307"/>
                    <a:pt x="3841" y="1307"/>
                  </a:cubicBezTo>
                  <a:cubicBezTo>
                    <a:pt x="3839" y="1311"/>
                    <a:pt x="3839" y="1317"/>
                    <a:pt x="3839" y="1326"/>
                  </a:cubicBezTo>
                  <a:cubicBezTo>
                    <a:pt x="3839" y="1326"/>
                    <a:pt x="3840" y="1326"/>
                    <a:pt x="3841" y="1327"/>
                  </a:cubicBezTo>
                  <a:close/>
                  <a:moveTo>
                    <a:pt x="3648" y="1289"/>
                  </a:moveTo>
                  <a:cubicBezTo>
                    <a:pt x="3636" y="1289"/>
                    <a:pt x="3625" y="1300"/>
                    <a:pt x="3624" y="1314"/>
                  </a:cubicBezTo>
                  <a:cubicBezTo>
                    <a:pt x="3622" y="1331"/>
                    <a:pt x="3629" y="1338"/>
                    <a:pt x="3654" y="1346"/>
                  </a:cubicBezTo>
                  <a:cubicBezTo>
                    <a:pt x="3662" y="1341"/>
                    <a:pt x="3671" y="1336"/>
                    <a:pt x="3680" y="1331"/>
                  </a:cubicBezTo>
                  <a:cubicBezTo>
                    <a:pt x="3675" y="1302"/>
                    <a:pt x="3665" y="1289"/>
                    <a:pt x="3648" y="1289"/>
                  </a:cubicBezTo>
                  <a:close/>
                  <a:moveTo>
                    <a:pt x="3835" y="888"/>
                  </a:moveTo>
                  <a:cubicBezTo>
                    <a:pt x="3825" y="885"/>
                    <a:pt x="3815" y="885"/>
                    <a:pt x="3809" y="896"/>
                  </a:cubicBezTo>
                  <a:cubicBezTo>
                    <a:pt x="3803" y="910"/>
                    <a:pt x="3808" y="920"/>
                    <a:pt x="3822" y="929"/>
                  </a:cubicBezTo>
                  <a:cubicBezTo>
                    <a:pt x="3828" y="927"/>
                    <a:pt x="3834" y="925"/>
                    <a:pt x="3841" y="922"/>
                  </a:cubicBezTo>
                  <a:cubicBezTo>
                    <a:pt x="3841" y="890"/>
                    <a:pt x="3841" y="890"/>
                    <a:pt x="3841" y="890"/>
                  </a:cubicBezTo>
                  <a:cubicBezTo>
                    <a:pt x="3839" y="889"/>
                    <a:pt x="3837" y="888"/>
                    <a:pt x="3835" y="888"/>
                  </a:cubicBezTo>
                  <a:close/>
                  <a:moveTo>
                    <a:pt x="3791" y="1170"/>
                  </a:moveTo>
                  <a:cubicBezTo>
                    <a:pt x="3784" y="1175"/>
                    <a:pt x="3777" y="1180"/>
                    <a:pt x="3771" y="1184"/>
                  </a:cubicBezTo>
                  <a:cubicBezTo>
                    <a:pt x="3769" y="1204"/>
                    <a:pt x="3779" y="1212"/>
                    <a:pt x="3794" y="1213"/>
                  </a:cubicBezTo>
                  <a:cubicBezTo>
                    <a:pt x="3805" y="1214"/>
                    <a:pt x="3809" y="1206"/>
                    <a:pt x="3811" y="1196"/>
                  </a:cubicBezTo>
                  <a:cubicBezTo>
                    <a:pt x="3815" y="1179"/>
                    <a:pt x="3806" y="1174"/>
                    <a:pt x="3791" y="1170"/>
                  </a:cubicBezTo>
                  <a:close/>
                  <a:moveTo>
                    <a:pt x="3828" y="1397"/>
                  </a:moveTo>
                  <a:cubicBezTo>
                    <a:pt x="3823" y="1408"/>
                    <a:pt x="3823" y="1422"/>
                    <a:pt x="3824" y="1434"/>
                  </a:cubicBezTo>
                  <a:cubicBezTo>
                    <a:pt x="3825" y="1440"/>
                    <a:pt x="3832" y="1446"/>
                    <a:pt x="3841" y="1449"/>
                  </a:cubicBezTo>
                  <a:cubicBezTo>
                    <a:pt x="3841" y="1385"/>
                    <a:pt x="3841" y="1385"/>
                    <a:pt x="3841" y="1385"/>
                  </a:cubicBezTo>
                  <a:cubicBezTo>
                    <a:pt x="3835" y="1388"/>
                    <a:pt x="3830" y="1392"/>
                    <a:pt x="3828" y="1397"/>
                  </a:cubicBezTo>
                  <a:close/>
                  <a:moveTo>
                    <a:pt x="3710" y="1157"/>
                  </a:moveTo>
                  <a:cubicBezTo>
                    <a:pt x="3686" y="1148"/>
                    <a:pt x="3676" y="1150"/>
                    <a:pt x="3667" y="1162"/>
                  </a:cubicBezTo>
                  <a:cubicBezTo>
                    <a:pt x="3662" y="1170"/>
                    <a:pt x="3661" y="1178"/>
                    <a:pt x="3668" y="1186"/>
                  </a:cubicBezTo>
                  <a:cubicBezTo>
                    <a:pt x="3675" y="1195"/>
                    <a:pt x="3684" y="1200"/>
                    <a:pt x="3696" y="1194"/>
                  </a:cubicBezTo>
                  <a:cubicBezTo>
                    <a:pt x="3711" y="1187"/>
                    <a:pt x="3716" y="1175"/>
                    <a:pt x="3710" y="1157"/>
                  </a:cubicBezTo>
                  <a:close/>
                  <a:moveTo>
                    <a:pt x="3756" y="1259"/>
                  </a:moveTo>
                  <a:cubicBezTo>
                    <a:pt x="3753" y="1250"/>
                    <a:pt x="3749" y="1240"/>
                    <a:pt x="3745" y="1231"/>
                  </a:cubicBezTo>
                  <a:cubicBezTo>
                    <a:pt x="3722" y="1226"/>
                    <a:pt x="3712" y="1229"/>
                    <a:pt x="3705" y="1244"/>
                  </a:cubicBezTo>
                  <a:cubicBezTo>
                    <a:pt x="3699" y="1256"/>
                    <a:pt x="3703" y="1266"/>
                    <a:pt x="3713" y="1272"/>
                  </a:cubicBezTo>
                  <a:cubicBezTo>
                    <a:pt x="3725" y="1280"/>
                    <a:pt x="3741" y="1275"/>
                    <a:pt x="3756" y="1259"/>
                  </a:cubicBezTo>
                  <a:close/>
                  <a:moveTo>
                    <a:pt x="3770" y="1301"/>
                  </a:moveTo>
                  <a:cubicBezTo>
                    <a:pt x="3764" y="1313"/>
                    <a:pt x="3769" y="1322"/>
                    <a:pt x="3781" y="1327"/>
                  </a:cubicBezTo>
                  <a:cubicBezTo>
                    <a:pt x="3809" y="1317"/>
                    <a:pt x="3810" y="1316"/>
                    <a:pt x="3804" y="1290"/>
                  </a:cubicBezTo>
                  <a:cubicBezTo>
                    <a:pt x="3790" y="1286"/>
                    <a:pt x="3777" y="1287"/>
                    <a:pt x="3770" y="1301"/>
                  </a:cubicBezTo>
                  <a:close/>
                  <a:moveTo>
                    <a:pt x="3746" y="1363"/>
                  </a:moveTo>
                  <a:cubicBezTo>
                    <a:pt x="3733" y="1357"/>
                    <a:pt x="3720" y="1363"/>
                    <a:pt x="3716" y="1376"/>
                  </a:cubicBezTo>
                  <a:cubicBezTo>
                    <a:pt x="3711" y="1392"/>
                    <a:pt x="3718" y="1408"/>
                    <a:pt x="3732" y="1412"/>
                  </a:cubicBezTo>
                  <a:cubicBezTo>
                    <a:pt x="3745" y="1417"/>
                    <a:pt x="3762" y="1408"/>
                    <a:pt x="3766" y="1394"/>
                  </a:cubicBezTo>
                  <a:cubicBezTo>
                    <a:pt x="3770" y="1382"/>
                    <a:pt x="3761" y="1368"/>
                    <a:pt x="3746" y="1363"/>
                  </a:cubicBezTo>
                  <a:close/>
                  <a:moveTo>
                    <a:pt x="1928" y="1203"/>
                  </a:moveTo>
                  <a:cubicBezTo>
                    <a:pt x="1891" y="1225"/>
                    <a:pt x="1877" y="1241"/>
                    <a:pt x="1888" y="1259"/>
                  </a:cubicBezTo>
                  <a:cubicBezTo>
                    <a:pt x="1896" y="1273"/>
                    <a:pt x="1913" y="1285"/>
                    <a:pt x="1929" y="1289"/>
                  </a:cubicBezTo>
                  <a:cubicBezTo>
                    <a:pt x="1948" y="1294"/>
                    <a:pt x="1957" y="1274"/>
                    <a:pt x="1963" y="1259"/>
                  </a:cubicBezTo>
                  <a:cubicBezTo>
                    <a:pt x="1971" y="1240"/>
                    <a:pt x="1957" y="1221"/>
                    <a:pt x="1928" y="1203"/>
                  </a:cubicBezTo>
                  <a:close/>
                  <a:moveTo>
                    <a:pt x="1546" y="980"/>
                  </a:moveTo>
                  <a:cubicBezTo>
                    <a:pt x="1549" y="970"/>
                    <a:pt x="1543" y="953"/>
                    <a:pt x="1536" y="944"/>
                  </a:cubicBezTo>
                  <a:cubicBezTo>
                    <a:pt x="1524" y="928"/>
                    <a:pt x="1504" y="933"/>
                    <a:pt x="1491" y="943"/>
                  </a:cubicBezTo>
                  <a:cubicBezTo>
                    <a:pt x="1471" y="958"/>
                    <a:pt x="1472" y="979"/>
                    <a:pt x="1486" y="1002"/>
                  </a:cubicBezTo>
                  <a:cubicBezTo>
                    <a:pt x="1513" y="1008"/>
                    <a:pt x="1536" y="1007"/>
                    <a:pt x="1546" y="980"/>
                  </a:cubicBezTo>
                  <a:close/>
                  <a:moveTo>
                    <a:pt x="1517" y="1108"/>
                  </a:moveTo>
                  <a:cubicBezTo>
                    <a:pt x="1518" y="1155"/>
                    <a:pt x="1523" y="1166"/>
                    <a:pt x="1545" y="1165"/>
                  </a:cubicBezTo>
                  <a:cubicBezTo>
                    <a:pt x="1569" y="1165"/>
                    <a:pt x="1577" y="1147"/>
                    <a:pt x="1573" y="1097"/>
                  </a:cubicBezTo>
                  <a:cubicBezTo>
                    <a:pt x="1551" y="1095"/>
                    <a:pt x="1531" y="1086"/>
                    <a:pt x="1517" y="1108"/>
                  </a:cubicBezTo>
                  <a:close/>
                  <a:moveTo>
                    <a:pt x="1603" y="977"/>
                  </a:moveTo>
                  <a:cubicBezTo>
                    <a:pt x="1606" y="992"/>
                    <a:pt x="1609" y="1007"/>
                    <a:pt x="1613" y="1028"/>
                  </a:cubicBezTo>
                  <a:cubicBezTo>
                    <a:pt x="1632" y="1019"/>
                    <a:pt x="1647" y="1013"/>
                    <a:pt x="1660" y="1006"/>
                  </a:cubicBezTo>
                  <a:cubicBezTo>
                    <a:pt x="1648" y="956"/>
                    <a:pt x="1642" y="953"/>
                    <a:pt x="1603" y="977"/>
                  </a:cubicBezTo>
                  <a:close/>
                  <a:moveTo>
                    <a:pt x="1553" y="799"/>
                  </a:moveTo>
                  <a:cubicBezTo>
                    <a:pt x="1533" y="810"/>
                    <a:pt x="1534" y="833"/>
                    <a:pt x="1557" y="862"/>
                  </a:cubicBezTo>
                  <a:cubicBezTo>
                    <a:pt x="1596" y="842"/>
                    <a:pt x="1605" y="828"/>
                    <a:pt x="1593" y="809"/>
                  </a:cubicBezTo>
                  <a:cubicBezTo>
                    <a:pt x="1582" y="793"/>
                    <a:pt x="1568" y="792"/>
                    <a:pt x="1553" y="799"/>
                  </a:cubicBezTo>
                  <a:close/>
                  <a:moveTo>
                    <a:pt x="1557" y="1264"/>
                  </a:moveTo>
                  <a:cubicBezTo>
                    <a:pt x="1545" y="1263"/>
                    <a:pt x="1526" y="1265"/>
                    <a:pt x="1520" y="1273"/>
                  </a:cubicBezTo>
                  <a:cubicBezTo>
                    <a:pt x="1504" y="1294"/>
                    <a:pt x="1514" y="1313"/>
                    <a:pt x="1534" y="1328"/>
                  </a:cubicBezTo>
                  <a:cubicBezTo>
                    <a:pt x="1558" y="1327"/>
                    <a:pt x="1578" y="1318"/>
                    <a:pt x="1581" y="1292"/>
                  </a:cubicBezTo>
                  <a:cubicBezTo>
                    <a:pt x="1583" y="1276"/>
                    <a:pt x="1572" y="1264"/>
                    <a:pt x="1557" y="1264"/>
                  </a:cubicBezTo>
                  <a:close/>
                  <a:moveTo>
                    <a:pt x="1265" y="1304"/>
                  </a:moveTo>
                  <a:cubicBezTo>
                    <a:pt x="1253" y="1320"/>
                    <a:pt x="1256" y="1343"/>
                    <a:pt x="1272" y="1358"/>
                  </a:cubicBezTo>
                  <a:cubicBezTo>
                    <a:pt x="1288" y="1374"/>
                    <a:pt x="1306" y="1379"/>
                    <a:pt x="1327" y="1368"/>
                  </a:cubicBezTo>
                  <a:cubicBezTo>
                    <a:pt x="1351" y="1356"/>
                    <a:pt x="1354" y="1341"/>
                    <a:pt x="1342" y="1293"/>
                  </a:cubicBezTo>
                  <a:cubicBezTo>
                    <a:pt x="1300" y="1280"/>
                    <a:pt x="1280" y="1283"/>
                    <a:pt x="1265" y="1304"/>
                  </a:cubicBezTo>
                  <a:close/>
                  <a:moveTo>
                    <a:pt x="1433" y="1419"/>
                  </a:moveTo>
                  <a:cubicBezTo>
                    <a:pt x="1431" y="1434"/>
                    <a:pt x="1427" y="1451"/>
                    <a:pt x="1425" y="1466"/>
                  </a:cubicBezTo>
                  <a:cubicBezTo>
                    <a:pt x="1451" y="1495"/>
                    <a:pt x="1466" y="1499"/>
                    <a:pt x="1488" y="1483"/>
                  </a:cubicBezTo>
                  <a:cubicBezTo>
                    <a:pt x="1508" y="1470"/>
                    <a:pt x="1514" y="1449"/>
                    <a:pt x="1503" y="1432"/>
                  </a:cubicBezTo>
                  <a:cubicBezTo>
                    <a:pt x="1487" y="1406"/>
                    <a:pt x="1472" y="1403"/>
                    <a:pt x="1433" y="1419"/>
                  </a:cubicBezTo>
                  <a:close/>
                  <a:moveTo>
                    <a:pt x="1373" y="1070"/>
                  </a:moveTo>
                  <a:cubicBezTo>
                    <a:pt x="1356" y="1064"/>
                    <a:pt x="1334" y="1077"/>
                    <a:pt x="1329" y="1094"/>
                  </a:cubicBezTo>
                  <a:cubicBezTo>
                    <a:pt x="1325" y="1110"/>
                    <a:pt x="1335" y="1129"/>
                    <a:pt x="1351" y="1135"/>
                  </a:cubicBezTo>
                  <a:cubicBezTo>
                    <a:pt x="1367" y="1141"/>
                    <a:pt x="1388" y="1134"/>
                    <a:pt x="1394" y="1120"/>
                  </a:cubicBezTo>
                  <a:cubicBezTo>
                    <a:pt x="1402" y="1102"/>
                    <a:pt x="1391" y="1076"/>
                    <a:pt x="1373" y="1070"/>
                  </a:cubicBezTo>
                  <a:close/>
                  <a:moveTo>
                    <a:pt x="1471" y="1239"/>
                  </a:moveTo>
                  <a:cubicBezTo>
                    <a:pt x="1477" y="1220"/>
                    <a:pt x="1469" y="1192"/>
                    <a:pt x="1453" y="1186"/>
                  </a:cubicBezTo>
                  <a:cubicBezTo>
                    <a:pt x="1427" y="1177"/>
                    <a:pt x="1408" y="1188"/>
                    <a:pt x="1396" y="1211"/>
                  </a:cubicBezTo>
                  <a:cubicBezTo>
                    <a:pt x="1402" y="1249"/>
                    <a:pt x="1410" y="1260"/>
                    <a:pt x="1435" y="1261"/>
                  </a:cubicBezTo>
                  <a:cubicBezTo>
                    <a:pt x="1452" y="1262"/>
                    <a:pt x="1465" y="1256"/>
                    <a:pt x="1471" y="1239"/>
                  </a:cubicBezTo>
                  <a:close/>
                  <a:moveTo>
                    <a:pt x="1645" y="1321"/>
                  </a:moveTo>
                  <a:cubicBezTo>
                    <a:pt x="1639" y="1338"/>
                    <a:pt x="1640" y="1357"/>
                    <a:pt x="1660" y="1369"/>
                  </a:cubicBezTo>
                  <a:cubicBezTo>
                    <a:pt x="1675" y="1377"/>
                    <a:pt x="1691" y="1388"/>
                    <a:pt x="1706" y="1373"/>
                  </a:cubicBezTo>
                  <a:cubicBezTo>
                    <a:pt x="1730" y="1349"/>
                    <a:pt x="1718" y="1323"/>
                    <a:pt x="1705" y="1295"/>
                  </a:cubicBezTo>
                  <a:cubicBezTo>
                    <a:pt x="1677" y="1292"/>
                    <a:pt x="1654" y="1293"/>
                    <a:pt x="1645" y="1321"/>
                  </a:cubicBezTo>
                  <a:close/>
                  <a:moveTo>
                    <a:pt x="1723" y="758"/>
                  </a:moveTo>
                  <a:cubicBezTo>
                    <a:pt x="1706" y="754"/>
                    <a:pt x="1688" y="766"/>
                    <a:pt x="1681" y="786"/>
                  </a:cubicBezTo>
                  <a:cubicBezTo>
                    <a:pt x="1676" y="805"/>
                    <a:pt x="1686" y="822"/>
                    <a:pt x="1707" y="828"/>
                  </a:cubicBezTo>
                  <a:cubicBezTo>
                    <a:pt x="1724" y="833"/>
                    <a:pt x="1744" y="820"/>
                    <a:pt x="1748" y="801"/>
                  </a:cubicBezTo>
                  <a:cubicBezTo>
                    <a:pt x="1752" y="785"/>
                    <a:pt x="1738" y="762"/>
                    <a:pt x="1723" y="758"/>
                  </a:cubicBezTo>
                  <a:close/>
                  <a:moveTo>
                    <a:pt x="1690" y="657"/>
                  </a:moveTo>
                  <a:cubicBezTo>
                    <a:pt x="1675" y="674"/>
                    <a:pt x="1681" y="687"/>
                    <a:pt x="1715" y="714"/>
                  </a:cubicBezTo>
                  <a:cubicBezTo>
                    <a:pt x="1756" y="703"/>
                    <a:pt x="1758" y="701"/>
                    <a:pt x="1758" y="659"/>
                  </a:cubicBezTo>
                  <a:cubicBezTo>
                    <a:pt x="1725" y="637"/>
                    <a:pt x="1706" y="636"/>
                    <a:pt x="1690" y="657"/>
                  </a:cubicBezTo>
                  <a:close/>
                  <a:moveTo>
                    <a:pt x="1773" y="488"/>
                  </a:moveTo>
                  <a:cubicBezTo>
                    <a:pt x="1769" y="471"/>
                    <a:pt x="1738" y="458"/>
                    <a:pt x="1718" y="461"/>
                  </a:cubicBezTo>
                  <a:cubicBezTo>
                    <a:pt x="1699" y="464"/>
                    <a:pt x="1689" y="476"/>
                    <a:pt x="1688" y="496"/>
                  </a:cubicBezTo>
                  <a:cubicBezTo>
                    <a:pt x="1687" y="516"/>
                    <a:pt x="1686" y="537"/>
                    <a:pt x="1684" y="562"/>
                  </a:cubicBezTo>
                  <a:cubicBezTo>
                    <a:pt x="1702" y="565"/>
                    <a:pt x="1711" y="566"/>
                    <a:pt x="1720" y="568"/>
                  </a:cubicBezTo>
                  <a:cubicBezTo>
                    <a:pt x="1742" y="572"/>
                    <a:pt x="1762" y="563"/>
                    <a:pt x="1770" y="545"/>
                  </a:cubicBezTo>
                  <a:cubicBezTo>
                    <a:pt x="1777" y="529"/>
                    <a:pt x="1776" y="506"/>
                    <a:pt x="1773" y="488"/>
                  </a:cubicBezTo>
                  <a:close/>
                  <a:moveTo>
                    <a:pt x="1814" y="1041"/>
                  </a:moveTo>
                  <a:cubicBezTo>
                    <a:pt x="1825" y="1019"/>
                    <a:pt x="1834" y="1002"/>
                    <a:pt x="1816" y="987"/>
                  </a:cubicBezTo>
                  <a:cubicBezTo>
                    <a:pt x="1809" y="982"/>
                    <a:pt x="1795" y="980"/>
                    <a:pt x="1787" y="983"/>
                  </a:cubicBezTo>
                  <a:cubicBezTo>
                    <a:pt x="1764" y="994"/>
                    <a:pt x="1767" y="1014"/>
                    <a:pt x="1774" y="1038"/>
                  </a:cubicBezTo>
                  <a:cubicBezTo>
                    <a:pt x="1788" y="1039"/>
                    <a:pt x="1802" y="1040"/>
                    <a:pt x="1814" y="1041"/>
                  </a:cubicBezTo>
                  <a:close/>
                  <a:moveTo>
                    <a:pt x="1711" y="1062"/>
                  </a:moveTo>
                  <a:cubicBezTo>
                    <a:pt x="1697" y="1056"/>
                    <a:pt x="1684" y="1062"/>
                    <a:pt x="1679" y="1079"/>
                  </a:cubicBezTo>
                  <a:cubicBezTo>
                    <a:pt x="1675" y="1093"/>
                    <a:pt x="1679" y="1105"/>
                    <a:pt x="1694" y="1107"/>
                  </a:cubicBezTo>
                  <a:cubicBezTo>
                    <a:pt x="1704" y="1108"/>
                    <a:pt x="1715" y="1101"/>
                    <a:pt x="1733" y="1096"/>
                  </a:cubicBezTo>
                  <a:cubicBezTo>
                    <a:pt x="1723" y="1080"/>
                    <a:pt x="1719" y="1066"/>
                    <a:pt x="1711" y="1062"/>
                  </a:cubicBezTo>
                  <a:close/>
                  <a:moveTo>
                    <a:pt x="1831" y="1332"/>
                  </a:moveTo>
                  <a:cubicBezTo>
                    <a:pt x="1841" y="1310"/>
                    <a:pt x="1831" y="1294"/>
                    <a:pt x="1809" y="1281"/>
                  </a:cubicBezTo>
                  <a:cubicBezTo>
                    <a:pt x="1798" y="1286"/>
                    <a:pt x="1786" y="1291"/>
                    <a:pt x="1772" y="1297"/>
                  </a:cubicBezTo>
                  <a:cubicBezTo>
                    <a:pt x="1774" y="1317"/>
                    <a:pt x="1764" y="1341"/>
                    <a:pt x="1792" y="1347"/>
                  </a:cubicBezTo>
                  <a:cubicBezTo>
                    <a:pt x="1807" y="1351"/>
                    <a:pt x="1824" y="1350"/>
                    <a:pt x="1831" y="1332"/>
                  </a:cubicBezTo>
                  <a:close/>
                  <a:moveTo>
                    <a:pt x="1732" y="904"/>
                  </a:moveTo>
                  <a:cubicBezTo>
                    <a:pt x="1725" y="897"/>
                    <a:pt x="1706" y="896"/>
                    <a:pt x="1697" y="900"/>
                  </a:cubicBezTo>
                  <a:cubicBezTo>
                    <a:pt x="1682" y="908"/>
                    <a:pt x="1686" y="925"/>
                    <a:pt x="1708" y="950"/>
                  </a:cubicBezTo>
                  <a:cubicBezTo>
                    <a:pt x="1737" y="935"/>
                    <a:pt x="1747" y="916"/>
                    <a:pt x="1732" y="904"/>
                  </a:cubicBezTo>
                  <a:close/>
                  <a:moveTo>
                    <a:pt x="1688" y="1437"/>
                  </a:moveTo>
                  <a:cubicBezTo>
                    <a:pt x="1674" y="1437"/>
                    <a:pt x="1660" y="1438"/>
                    <a:pt x="1640" y="1439"/>
                  </a:cubicBezTo>
                  <a:cubicBezTo>
                    <a:pt x="1635" y="1455"/>
                    <a:pt x="1626" y="1471"/>
                    <a:pt x="1624" y="1488"/>
                  </a:cubicBezTo>
                  <a:cubicBezTo>
                    <a:pt x="1622" y="1516"/>
                    <a:pt x="1647" y="1540"/>
                    <a:pt x="1673" y="1539"/>
                  </a:cubicBezTo>
                  <a:cubicBezTo>
                    <a:pt x="1696" y="1539"/>
                    <a:pt x="1715" y="1515"/>
                    <a:pt x="1714" y="1487"/>
                  </a:cubicBezTo>
                  <a:cubicBezTo>
                    <a:pt x="1714" y="1466"/>
                    <a:pt x="1707" y="1448"/>
                    <a:pt x="1688" y="143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ADAFB4D2-3641-4A50-BD0B-0366D47BAB34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4F2F6-B566-4212-AD41-442198EAD0C6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F91F55DE-12CF-44FF-AF72-5AC9E20C84E3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FB4D2-3641-4A50-BD0B-0366D47BAB34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936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2350-11B5-4779-B3E2-167F9520DAE3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01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54F6-727E-42EC-9D77-2133A17FED35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083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6C7F-93FC-4195-BDF9-4253113DFD5C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05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71F-770C-447B-BA22-4D881D60D307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78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4256-FB6A-4A86-BC40-48D43AF3E94D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6580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0326-8867-4D92-BE0D-85C74282033C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2408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EB7D-F81B-419B-B6B6-8EB96EC2F3D8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071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2350-11B5-4779-B3E2-167F9520DAE3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4007-E621-496A-9FDD-43C645191F9C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295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89C8-D8CF-44D3-9DBE-8DA7A2979EAB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48722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89C8-D8CF-44D3-9DBE-8DA7A2979EAB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4484027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89C8-D8CF-44D3-9DBE-8DA7A2979EAB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345310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89C8-D8CF-44D3-9DBE-8DA7A2979EAB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765313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89C8-D8CF-44D3-9DBE-8DA7A2979EAB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884330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4F2F6-B566-4212-AD41-442198EAD0C6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470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5DE-12CF-44FF-AF72-5AC9E20C84E3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18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-3175" y="-12700"/>
            <a:ext cx="12204700" cy="6872288"/>
          </a:xfrm>
          <a:custGeom>
            <a:avLst/>
            <a:gdLst/>
            <a:ahLst/>
            <a:cxnLst/>
            <a:rect l="0" t="0" r="r" b="b"/>
            <a:pathLst>
              <a:path w="3844" h="2163">
                <a:moveTo>
                  <a:pt x="1593" y="814"/>
                </a:moveTo>
                <a:cubicBezTo>
                  <a:pt x="1583" y="798"/>
                  <a:pt x="1568" y="797"/>
                  <a:pt x="1553" y="805"/>
                </a:cubicBezTo>
                <a:cubicBezTo>
                  <a:pt x="1533" y="815"/>
                  <a:pt x="1535" y="839"/>
                  <a:pt x="1557" y="868"/>
                </a:cubicBezTo>
                <a:cubicBezTo>
                  <a:pt x="1597" y="847"/>
                  <a:pt x="1605" y="833"/>
                  <a:pt x="1593" y="814"/>
                </a:cubicBezTo>
                <a:close/>
                <a:moveTo>
                  <a:pt x="1673" y="1545"/>
                </a:moveTo>
                <a:cubicBezTo>
                  <a:pt x="1696" y="1544"/>
                  <a:pt x="1715" y="1521"/>
                  <a:pt x="1715" y="1493"/>
                </a:cubicBezTo>
                <a:cubicBezTo>
                  <a:pt x="1715" y="1471"/>
                  <a:pt x="1708" y="1453"/>
                  <a:pt x="1689" y="1442"/>
                </a:cubicBezTo>
                <a:cubicBezTo>
                  <a:pt x="1674" y="1443"/>
                  <a:pt x="1661" y="1443"/>
                  <a:pt x="1641" y="1445"/>
                </a:cubicBezTo>
                <a:cubicBezTo>
                  <a:pt x="1635" y="1460"/>
                  <a:pt x="1626" y="1477"/>
                  <a:pt x="1625" y="1494"/>
                </a:cubicBezTo>
                <a:cubicBezTo>
                  <a:pt x="1622" y="1521"/>
                  <a:pt x="1648" y="1545"/>
                  <a:pt x="1673" y="1545"/>
                </a:cubicBezTo>
                <a:close/>
                <a:moveTo>
                  <a:pt x="1887" y="146"/>
                </a:moveTo>
                <a:cubicBezTo>
                  <a:pt x="1906" y="122"/>
                  <a:pt x="1913" y="98"/>
                  <a:pt x="1894" y="76"/>
                </a:cubicBezTo>
                <a:cubicBezTo>
                  <a:pt x="1878" y="56"/>
                  <a:pt x="1854" y="57"/>
                  <a:pt x="1831" y="66"/>
                </a:cubicBezTo>
                <a:cubicBezTo>
                  <a:pt x="1811" y="86"/>
                  <a:pt x="1815" y="107"/>
                  <a:pt x="1828" y="129"/>
                </a:cubicBezTo>
                <a:cubicBezTo>
                  <a:pt x="1842" y="151"/>
                  <a:pt x="1861" y="151"/>
                  <a:pt x="1887" y="146"/>
                </a:cubicBezTo>
                <a:close/>
                <a:moveTo>
                  <a:pt x="1696" y="1229"/>
                </a:moveTo>
                <a:cubicBezTo>
                  <a:pt x="1705" y="1228"/>
                  <a:pt x="1719" y="1216"/>
                  <a:pt x="1720" y="1208"/>
                </a:cubicBezTo>
                <a:cubicBezTo>
                  <a:pt x="1721" y="1195"/>
                  <a:pt x="1716" y="1177"/>
                  <a:pt x="1707" y="1169"/>
                </a:cubicBezTo>
                <a:cubicBezTo>
                  <a:pt x="1690" y="1155"/>
                  <a:pt x="1677" y="1172"/>
                  <a:pt x="1663" y="1187"/>
                </a:cubicBezTo>
                <a:cubicBezTo>
                  <a:pt x="1668" y="1208"/>
                  <a:pt x="1668" y="1232"/>
                  <a:pt x="1696" y="1229"/>
                </a:cubicBezTo>
                <a:close/>
                <a:moveTo>
                  <a:pt x="1646" y="1326"/>
                </a:moveTo>
                <a:cubicBezTo>
                  <a:pt x="1640" y="1344"/>
                  <a:pt x="1640" y="1363"/>
                  <a:pt x="1661" y="1374"/>
                </a:cubicBezTo>
                <a:cubicBezTo>
                  <a:pt x="1675" y="1382"/>
                  <a:pt x="1691" y="1393"/>
                  <a:pt x="1706" y="1379"/>
                </a:cubicBezTo>
                <a:cubicBezTo>
                  <a:pt x="1731" y="1355"/>
                  <a:pt x="1719" y="1329"/>
                  <a:pt x="1706" y="1301"/>
                </a:cubicBezTo>
                <a:cubicBezTo>
                  <a:pt x="1678" y="1298"/>
                  <a:pt x="1654" y="1298"/>
                  <a:pt x="1646" y="1326"/>
                </a:cubicBezTo>
                <a:close/>
                <a:moveTo>
                  <a:pt x="1771" y="551"/>
                </a:moveTo>
                <a:cubicBezTo>
                  <a:pt x="1778" y="534"/>
                  <a:pt x="1777" y="512"/>
                  <a:pt x="1773" y="493"/>
                </a:cubicBezTo>
                <a:cubicBezTo>
                  <a:pt x="1770" y="476"/>
                  <a:pt x="1738" y="463"/>
                  <a:pt x="1719" y="466"/>
                </a:cubicBezTo>
                <a:cubicBezTo>
                  <a:pt x="1700" y="470"/>
                  <a:pt x="1690" y="481"/>
                  <a:pt x="1689" y="501"/>
                </a:cubicBezTo>
                <a:cubicBezTo>
                  <a:pt x="1688" y="522"/>
                  <a:pt x="1686" y="543"/>
                  <a:pt x="1685" y="567"/>
                </a:cubicBezTo>
                <a:cubicBezTo>
                  <a:pt x="1702" y="570"/>
                  <a:pt x="1711" y="571"/>
                  <a:pt x="1720" y="573"/>
                </a:cubicBezTo>
                <a:cubicBezTo>
                  <a:pt x="1743" y="578"/>
                  <a:pt x="1763" y="569"/>
                  <a:pt x="1771" y="551"/>
                </a:cubicBezTo>
                <a:close/>
                <a:moveTo>
                  <a:pt x="1603" y="982"/>
                </a:moveTo>
                <a:cubicBezTo>
                  <a:pt x="1606" y="997"/>
                  <a:pt x="1609" y="1013"/>
                  <a:pt x="1614" y="1033"/>
                </a:cubicBezTo>
                <a:cubicBezTo>
                  <a:pt x="1633" y="1025"/>
                  <a:pt x="1647" y="1018"/>
                  <a:pt x="1661" y="1012"/>
                </a:cubicBezTo>
                <a:cubicBezTo>
                  <a:pt x="1649" y="961"/>
                  <a:pt x="1643" y="958"/>
                  <a:pt x="1603" y="982"/>
                </a:cubicBezTo>
                <a:close/>
                <a:moveTo>
                  <a:pt x="1758" y="664"/>
                </a:moveTo>
                <a:cubicBezTo>
                  <a:pt x="1726" y="642"/>
                  <a:pt x="1707" y="642"/>
                  <a:pt x="1690" y="662"/>
                </a:cubicBezTo>
                <a:cubicBezTo>
                  <a:pt x="1676" y="680"/>
                  <a:pt x="1681" y="692"/>
                  <a:pt x="1715" y="719"/>
                </a:cubicBezTo>
                <a:cubicBezTo>
                  <a:pt x="1756" y="709"/>
                  <a:pt x="1758" y="706"/>
                  <a:pt x="1758" y="664"/>
                </a:cubicBezTo>
                <a:close/>
                <a:moveTo>
                  <a:pt x="1640" y="242"/>
                </a:moveTo>
                <a:cubicBezTo>
                  <a:pt x="1649" y="234"/>
                  <a:pt x="1664" y="220"/>
                  <a:pt x="1674" y="210"/>
                </a:cubicBezTo>
                <a:cubicBezTo>
                  <a:pt x="1677" y="141"/>
                  <a:pt x="1646" y="119"/>
                  <a:pt x="1598" y="113"/>
                </a:cubicBezTo>
                <a:cubicBezTo>
                  <a:pt x="1565" y="124"/>
                  <a:pt x="1554" y="148"/>
                  <a:pt x="1557" y="180"/>
                </a:cubicBezTo>
                <a:cubicBezTo>
                  <a:pt x="1561" y="221"/>
                  <a:pt x="1592" y="231"/>
                  <a:pt x="1640" y="242"/>
                </a:cubicBezTo>
                <a:close/>
                <a:moveTo>
                  <a:pt x="1430" y="33"/>
                </a:moveTo>
                <a:cubicBezTo>
                  <a:pt x="1458" y="41"/>
                  <a:pt x="1488" y="33"/>
                  <a:pt x="1497" y="14"/>
                </a:cubicBezTo>
                <a:cubicBezTo>
                  <a:pt x="1499" y="11"/>
                  <a:pt x="1500" y="8"/>
                  <a:pt x="1501" y="5"/>
                </a:cubicBezTo>
                <a:cubicBezTo>
                  <a:pt x="1395" y="5"/>
                  <a:pt x="1395" y="5"/>
                  <a:pt x="1395" y="5"/>
                </a:cubicBezTo>
                <a:cubicBezTo>
                  <a:pt x="1400" y="20"/>
                  <a:pt x="1411" y="27"/>
                  <a:pt x="1430" y="33"/>
                </a:cubicBezTo>
                <a:close/>
                <a:moveTo>
                  <a:pt x="1530" y="599"/>
                </a:moveTo>
                <a:cubicBezTo>
                  <a:pt x="1550" y="605"/>
                  <a:pt x="1581" y="588"/>
                  <a:pt x="1586" y="569"/>
                </a:cubicBezTo>
                <a:cubicBezTo>
                  <a:pt x="1592" y="550"/>
                  <a:pt x="1574" y="522"/>
                  <a:pt x="1552" y="517"/>
                </a:cubicBezTo>
                <a:cubicBezTo>
                  <a:pt x="1531" y="511"/>
                  <a:pt x="1513" y="523"/>
                  <a:pt x="1507" y="545"/>
                </a:cubicBezTo>
                <a:cubicBezTo>
                  <a:pt x="1501" y="569"/>
                  <a:pt x="1512" y="594"/>
                  <a:pt x="1530" y="599"/>
                </a:cubicBezTo>
                <a:close/>
                <a:moveTo>
                  <a:pt x="1425" y="684"/>
                </a:moveTo>
                <a:cubicBezTo>
                  <a:pt x="1434" y="641"/>
                  <a:pt x="1429" y="627"/>
                  <a:pt x="1399" y="614"/>
                </a:cubicBezTo>
                <a:cubicBezTo>
                  <a:pt x="1381" y="606"/>
                  <a:pt x="1366" y="610"/>
                  <a:pt x="1355" y="626"/>
                </a:cubicBezTo>
                <a:cubicBezTo>
                  <a:pt x="1342" y="642"/>
                  <a:pt x="1344" y="674"/>
                  <a:pt x="1358" y="690"/>
                </a:cubicBezTo>
                <a:cubicBezTo>
                  <a:pt x="1372" y="707"/>
                  <a:pt x="1385" y="706"/>
                  <a:pt x="1425" y="684"/>
                </a:cubicBezTo>
                <a:close/>
                <a:moveTo>
                  <a:pt x="1727" y="70"/>
                </a:moveTo>
                <a:cubicBezTo>
                  <a:pt x="1752" y="75"/>
                  <a:pt x="1773" y="54"/>
                  <a:pt x="1788" y="14"/>
                </a:cubicBezTo>
                <a:cubicBezTo>
                  <a:pt x="1785" y="11"/>
                  <a:pt x="1783" y="8"/>
                  <a:pt x="1780" y="5"/>
                </a:cubicBezTo>
                <a:cubicBezTo>
                  <a:pt x="1689" y="5"/>
                  <a:pt x="1689" y="5"/>
                  <a:pt x="1689" y="5"/>
                </a:cubicBezTo>
                <a:cubicBezTo>
                  <a:pt x="1685" y="14"/>
                  <a:pt x="1682" y="24"/>
                  <a:pt x="1682" y="34"/>
                </a:cubicBezTo>
                <a:cubicBezTo>
                  <a:pt x="1680" y="59"/>
                  <a:pt x="1707" y="66"/>
                  <a:pt x="1727" y="70"/>
                </a:cubicBezTo>
                <a:close/>
                <a:moveTo>
                  <a:pt x="1695" y="1112"/>
                </a:moveTo>
                <a:cubicBezTo>
                  <a:pt x="1705" y="1113"/>
                  <a:pt x="1715" y="1107"/>
                  <a:pt x="1733" y="1101"/>
                </a:cubicBezTo>
                <a:cubicBezTo>
                  <a:pt x="1723" y="1085"/>
                  <a:pt x="1720" y="1071"/>
                  <a:pt x="1711" y="1068"/>
                </a:cubicBezTo>
                <a:cubicBezTo>
                  <a:pt x="1697" y="1061"/>
                  <a:pt x="1684" y="1068"/>
                  <a:pt x="1680" y="1084"/>
                </a:cubicBezTo>
                <a:cubicBezTo>
                  <a:pt x="1675" y="1099"/>
                  <a:pt x="1680" y="1111"/>
                  <a:pt x="1695" y="1112"/>
                </a:cubicBezTo>
                <a:close/>
                <a:moveTo>
                  <a:pt x="1360" y="1002"/>
                </a:moveTo>
                <a:cubicBezTo>
                  <a:pt x="1383" y="1009"/>
                  <a:pt x="1409" y="994"/>
                  <a:pt x="1414" y="971"/>
                </a:cubicBezTo>
                <a:cubicBezTo>
                  <a:pt x="1419" y="949"/>
                  <a:pt x="1401" y="920"/>
                  <a:pt x="1377" y="915"/>
                </a:cubicBezTo>
                <a:cubicBezTo>
                  <a:pt x="1357" y="911"/>
                  <a:pt x="1335" y="927"/>
                  <a:pt x="1329" y="949"/>
                </a:cubicBezTo>
                <a:cubicBezTo>
                  <a:pt x="1323" y="973"/>
                  <a:pt x="1336" y="996"/>
                  <a:pt x="1360" y="1002"/>
                </a:cubicBezTo>
                <a:close/>
                <a:moveTo>
                  <a:pt x="1733" y="909"/>
                </a:moveTo>
                <a:cubicBezTo>
                  <a:pt x="1725" y="903"/>
                  <a:pt x="1707" y="901"/>
                  <a:pt x="1697" y="906"/>
                </a:cubicBezTo>
                <a:cubicBezTo>
                  <a:pt x="1682" y="913"/>
                  <a:pt x="1686" y="931"/>
                  <a:pt x="1708" y="956"/>
                </a:cubicBezTo>
                <a:cubicBezTo>
                  <a:pt x="1737" y="940"/>
                  <a:pt x="1747" y="921"/>
                  <a:pt x="1733" y="909"/>
                </a:cubicBezTo>
                <a:close/>
                <a:moveTo>
                  <a:pt x="1707" y="834"/>
                </a:moveTo>
                <a:cubicBezTo>
                  <a:pt x="1724" y="839"/>
                  <a:pt x="1745" y="825"/>
                  <a:pt x="1749" y="807"/>
                </a:cubicBezTo>
                <a:cubicBezTo>
                  <a:pt x="1752" y="791"/>
                  <a:pt x="1739" y="767"/>
                  <a:pt x="1723" y="763"/>
                </a:cubicBezTo>
                <a:cubicBezTo>
                  <a:pt x="1707" y="759"/>
                  <a:pt x="1688" y="772"/>
                  <a:pt x="1682" y="792"/>
                </a:cubicBezTo>
                <a:cubicBezTo>
                  <a:pt x="1676" y="810"/>
                  <a:pt x="1687" y="828"/>
                  <a:pt x="1707" y="834"/>
                </a:cubicBezTo>
                <a:close/>
                <a:moveTo>
                  <a:pt x="1637" y="1745"/>
                </a:moveTo>
                <a:cubicBezTo>
                  <a:pt x="1636" y="1732"/>
                  <a:pt x="1626" y="1722"/>
                  <a:pt x="1612" y="1720"/>
                </a:cubicBezTo>
                <a:cubicBezTo>
                  <a:pt x="1598" y="1718"/>
                  <a:pt x="1587" y="1722"/>
                  <a:pt x="1581" y="1736"/>
                </a:cubicBezTo>
                <a:cubicBezTo>
                  <a:pt x="1573" y="1751"/>
                  <a:pt x="1577" y="1760"/>
                  <a:pt x="1601" y="1780"/>
                </a:cubicBezTo>
                <a:cubicBezTo>
                  <a:pt x="1628" y="1771"/>
                  <a:pt x="1637" y="1761"/>
                  <a:pt x="1637" y="1745"/>
                </a:cubicBezTo>
                <a:close/>
                <a:moveTo>
                  <a:pt x="1566" y="1832"/>
                </a:moveTo>
                <a:cubicBezTo>
                  <a:pt x="1558" y="1838"/>
                  <a:pt x="1553" y="1845"/>
                  <a:pt x="1557" y="1857"/>
                </a:cubicBezTo>
                <a:cubicBezTo>
                  <a:pt x="1561" y="1868"/>
                  <a:pt x="1576" y="1879"/>
                  <a:pt x="1586" y="1876"/>
                </a:cubicBezTo>
                <a:cubicBezTo>
                  <a:pt x="1603" y="1871"/>
                  <a:pt x="1608" y="1858"/>
                  <a:pt x="1606" y="1842"/>
                </a:cubicBezTo>
                <a:cubicBezTo>
                  <a:pt x="1588" y="1825"/>
                  <a:pt x="1580" y="1823"/>
                  <a:pt x="1566" y="1832"/>
                </a:cubicBezTo>
                <a:close/>
                <a:moveTo>
                  <a:pt x="1545" y="1171"/>
                </a:moveTo>
                <a:cubicBezTo>
                  <a:pt x="1570" y="1170"/>
                  <a:pt x="1578" y="1152"/>
                  <a:pt x="1573" y="1103"/>
                </a:cubicBezTo>
                <a:cubicBezTo>
                  <a:pt x="1551" y="1101"/>
                  <a:pt x="1531" y="1091"/>
                  <a:pt x="1517" y="1113"/>
                </a:cubicBezTo>
                <a:cubicBezTo>
                  <a:pt x="1519" y="1161"/>
                  <a:pt x="1524" y="1171"/>
                  <a:pt x="1545" y="1171"/>
                </a:cubicBezTo>
                <a:close/>
                <a:moveTo>
                  <a:pt x="1455" y="1739"/>
                </a:moveTo>
                <a:cubicBezTo>
                  <a:pt x="1450" y="1753"/>
                  <a:pt x="1455" y="1766"/>
                  <a:pt x="1467" y="1771"/>
                </a:cubicBezTo>
                <a:cubicBezTo>
                  <a:pt x="1485" y="1777"/>
                  <a:pt x="1493" y="1773"/>
                  <a:pt x="1507" y="1750"/>
                </a:cubicBezTo>
                <a:cubicBezTo>
                  <a:pt x="1503" y="1742"/>
                  <a:pt x="1498" y="1732"/>
                  <a:pt x="1494" y="1724"/>
                </a:cubicBezTo>
                <a:cubicBezTo>
                  <a:pt x="1469" y="1719"/>
                  <a:pt x="1460" y="1723"/>
                  <a:pt x="1455" y="1739"/>
                </a:cubicBezTo>
                <a:close/>
                <a:moveTo>
                  <a:pt x="1503" y="1437"/>
                </a:moveTo>
                <a:cubicBezTo>
                  <a:pt x="1487" y="1412"/>
                  <a:pt x="1473" y="1409"/>
                  <a:pt x="1434" y="1425"/>
                </a:cubicBezTo>
                <a:cubicBezTo>
                  <a:pt x="1431" y="1440"/>
                  <a:pt x="1428" y="1456"/>
                  <a:pt x="1425" y="1471"/>
                </a:cubicBezTo>
                <a:cubicBezTo>
                  <a:pt x="1451" y="1500"/>
                  <a:pt x="1467" y="1504"/>
                  <a:pt x="1488" y="1489"/>
                </a:cubicBezTo>
                <a:cubicBezTo>
                  <a:pt x="1508" y="1475"/>
                  <a:pt x="1514" y="1454"/>
                  <a:pt x="1503" y="1437"/>
                </a:cubicBezTo>
                <a:close/>
                <a:moveTo>
                  <a:pt x="1715" y="2037"/>
                </a:moveTo>
                <a:cubicBezTo>
                  <a:pt x="1730" y="2062"/>
                  <a:pt x="1734" y="2062"/>
                  <a:pt x="1756" y="2041"/>
                </a:cubicBezTo>
                <a:cubicBezTo>
                  <a:pt x="1754" y="2034"/>
                  <a:pt x="1751" y="2026"/>
                  <a:pt x="1749" y="2019"/>
                </a:cubicBezTo>
                <a:cubicBezTo>
                  <a:pt x="1732" y="2016"/>
                  <a:pt x="1720" y="2018"/>
                  <a:pt x="1715" y="2037"/>
                </a:cubicBezTo>
                <a:close/>
                <a:moveTo>
                  <a:pt x="1771" y="266"/>
                </a:moveTo>
                <a:cubicBezTo>
                  <a:pt x="1768" y="301"/>
                  <a:pt x="1784" y="323"/>
                  <a:pt x="1812" y="324"/>
                </a:cubicBezTo>
                <a:cubicBezTo>
                  <a:pt x="1841" y="324"/>
                  <a:pt x="1869" y="303"/>
                  <a:pt x="1871" y="278"/>
                </a:cubicBezTo>
                <a:cubicBezTo>
                  <a:pt x="1873" y="250"/>
                  <a:pt x="1848" y="222"/>
                  <a:pt x="1819" y="219"/>
                </a:cubicBezTo>
                <a:cubicBezTo>
                  <a:pt x="1793" y="217"/>
                  <a:pt x="1773" y="236"/>
                  <a:pt x="1771" y="266"/>
                </a:cubicBezTo>
                <a:close/>
                <a:moveTo>
                  <a:pt x="1757" y="1801"/>
                </a:moveTo>
                <a:cubicBezTo>
                  <a:pt x="1753" y="1785"/>
                  <a:pt x="1735" y="1778"/>
                  <a:pt x="1716" y="1784"/>
                </a:cubicBezTo>
                <a:cubicBezTo>
                  <a:pt x="1701" y="1789"/>
                  <a:pt x="1696" y="1799"/>
                  <a:pt x="1702" y="1813"/>
                </a:cubicBezTo>
                <a:cubicBezTo>
                  <a:pt x="1707" y="1827"/>
                  <a:pt x="1723" y="1837"/>
                  <a:pt x="1737" y="1833"/>
                </a:cubicBezTo>
                <a:cubicBezTo>
                  <a:pt x="1749" y="1830"/>
                  <a:pt x="1760" y="1813"/>
                  <a:pt x="1757" y="1801"/>
                </a:cubicBezTo>
                <a:close/>
                <a:moveTo>
                  <a:pt x="1299" y="2034"/>
                </a:moveTo>
                <a:cubicBezTo>
                  <a:pt x="1303" y="2047"/>
                  <a:pt x="1317" y="2051"/>
                  <a:pt x="1338" y="2049"/>
                </a:cubicBezTo>
                <a:cubicBezTo>
                  <a:pt x="1349" y="2024"/>
                  <a:pt x="1350" y="2010"/>
                  <a:pt x="1337" y="2005"/>
                </a:cubicBezTo>
                <a:cubicBezTo>
                  <a:pt x="1328" y="2001"/>
                  <a:pt x="1314" y="2002"/>
                  <a:pt x="1305" y="2006"/>
                </a:cubicBezTo>
                <a:cubicBezTo>
                  <a:pt x="1293" y="2011"/>
                  <a:pt x="1296" y="2024"/>
                  <a:pt x="1299" y="2034"/>
                </a:cubicBezTo>
                <a:close/>
                <a:moveTo>
                  <a:pt x="1515" y="783"/>
                </a:moveTo>
                <a:cubicBezTo>
                  <a:pt x="1530" y="770"/>
                  <a:pt x="1534" y="756"/>
                  <a:pt x="1525" y="738"/>
                </a:cubicBezTo>
                <a:cubicBezTo>
                  <a:pt x="1513" y="716"/>
                  <a:pt x="1492" y="710"/>
                  <a:pt x="1457" y="722"/>
                </a:cubicBezTo>
                <a:cubicBezTo>
                  <a:pt x="1454" y="735"/>
                  <a:pt x="1452" y="750"/>
                  <a:pt x="1449" y="766"/>
                </a:cubicBezTo>
                <a:cubicBezTo>
                  <a:pt x="1486" y="797"/>
                  <a:pt x="1495" y="799"/>
                  <a:pt x="1515" y="783"/>
                </a:cubicBezTo>
                <a:close/>
                <a:moveTo>
                  <a:pt x="1546" y="986"/>
                </a:moveTo>
                <a:cubicBezTo>
                  <a:pt x="1550" y="976"/>
                  <a:pt x="1544" y="959"/>
                  <a:pt x="1537" y="949"/>
                </a:cubicBezTo>
                <a:cubicBezTo>
                  <a:pt x="1524" y="933"/>
                  <a:pt x="1504" y="938"/>
                  <a:pt x="1491" y="948"/>
                </a:cubicBezTo>
                <a:cubicBezTo>
                  <a:pt x="1471" y="963"/>
                  <a:pt x="1472" y="985"/>
                  <a:pt x="1487" y="1008"/>
                </a:cubicBezTo>
                <a:cubicBezTo>
                  <a:pt x="1513" y="1013"/>
                  <a:pt x="1537" y="1013"/>
                  <a:pt x="1546" y="986"/>
                </a:cubicBezTo>
                <a:close/>
                <a:moveTo>
                  <a:pt x="1396" y="824"/>
                </a:moveTo>
                <a:cubicBezTo>
                  <a:pt x="1391" y="835"/>
                  <a:pt x="1387" y="847"/>
                  <a:pt x="1383" y="858"/>
                </a:cubicBezTo>
                <a:cubicBezTo>
                  <a:pt x="1401" y="878"/>
                  <a:pt x="1419" y="886"/>
                  <a:pt x="1444" y="868"/>
                </a:cubicBezTo>
                <a:cubicBezTo>
                  <a:pt x="1447" y="822"/>
                  <a:pt x="1443" y="818"/>
                  <a:pt x="1396" y="824"/>
                </a:cubicBezTo>
                <a:close/>
                <a:moveTo>
                  <a:pt x="1371" y="1839"/>
                </a:moveTo>
                <a:cubicBezTo>
                  <a:pt x="1378" y="1833"/>
                  <a:pt x="1385" y="1828"/>
                  <a:pt x="1394" y="1819"/>
                </a:cubicBezTo>
                <a:cubicBezTo>
                  <a:pt x="1391" y="1809"/>
                  <a:pt x="1390" y="1798"/>
                  <a:pt x="1384" y="1788"/>
                </a:cubicBezTo>
                <a:cubicBezTo>
                  <a:pt x="1375" y="1774"/>
                  <a:pt x="1352" y="1771"/>
                  <a:pt x="1339" y="1781"/>
                </a:cubicBezTo>
                <a:cubicBezTo>
                  <a:pt x="1328" y="1790"/>
                  <a:pt x="1327" y="1809"/>
                  <a:pt x="1338" y="1823"/>
                </a:cubicBezTo>
                <a:cubicBezTo>
                  <a:pt x="1347" y="1834"/>
                  <a:pt x="1357" y="1840"/>
                  <a:pt x="1371" y="1839"/>
                </a:cubicBezTo>
                <a:close/>
                <a:moveTo>
                  <a:pt x="1436" y="1266"/>
                </a:moveTo>
                <a:cubicBezTo>
                  <a:pt x="1453" y="1267"/>
                  <a:pt x="1466" y="1262"/>
                  <a:pt x="1471" y="1244"/>
                </a:cubicBezTo>
                <a:cubicBezTo>
                  <a:pt x="1477" y="1225"/>
                  <a:pt x="1469" y="1197"/>
                  <a:pt x="1453" y="1192"/>
                </a:cubicBezTo>
                <a:cubicBezTo>
                  <a:pt x="1428" y="1183"/>
                  <a:pt x="1409" y="1194"/>
                  <a:pt x="1396" y="1216"/>
                </a:cubicBezTo>
                <a:cubicBezTo>
                  <a:pt x="1402" y="1255"/>
                  <a:pt x="1411" y="1265"/>
                  <a:pt x="1436" y="1266"/>
                </a:cubicBezTo>
                <a:close/>
                <a:moveTo>
                  <a:pt x="1343" y="1299"/>
                </a:moveTo>
                <a:cubicBezTo>
                  <a:pt x="1301" y="1285"/>
                  <a:pt x="1280" y="1288"/>
                  <a:pt x="1265" y="1309"/>
                </a:cubicBezTo>
                <a:cubicBezTo>
                  <a:pt x="1254" y="1325"/>
                  <a:pt x="1257" y="1348"/>
                  <a:pt x="1272" y="1364"/>
                </a:cubicBezTo>
                <a:cubicBezTo>
                  <a:pt x="1288" y="1379"/>
                  <a:pt x="1306" y="1384"/>
                  <a:pt x="1327" y="1374"/>
                </a:cubicBezTo>
                <a:cubicBezTo>
                  <a:pt x="1351" y="1361"/>
                  <a:pt x="1355" y="1346"/>
                  <a:pt x="1343" y="1299"/>
                </a:cubicBezTo>
                <a:close/>
                <a:moveTo>
                  <a:pt x="1373" y="1075"/>
                </a:moveTo>
                <a:cubicBezTo>
                  <a:pt x="1357" y="1070"/>
                  <a:pt x="1334" y="1082"/>
                  <a:pt x="1330" y="1099"/>
                </a:cubicBezTo>
                <a:cubicBezTo>
                  <a:pt x="1325" y="1115"/>
                  <a:pt x="1336" y="1135"/>
                  <a:pt x="1351" y="1141"/>
                </a:cubicBezTo>
                <a:cubicBezTo>
                  <a:pt x="1367" y="1147"/>
                  <a:pt x="1389" y="1139"/>
                  <a:pt x="1395" y="1125"/>
                </a:cubicBezTo>
                <a:cubicBezTo>
                  <a:pt x="1403" y="1107"/>
                  <a:pt x="1392" y="1082"/>
                  <a:pt x="1373" y="1075"/>
                </a:cubicBezTo>
                <a:close/>
                <a:moveTo>
                  <a:pt x="1594" y="656"/>
                </a:moveTo>
                <a:cubicBezTo>
                  <a:pt x="1582" y="660"/>
                  <a:pt x="1567" y="672"/>
                  <a:pt x="1563" y="684"/>
                </a:cubicBezTo>
                <a:cubicBezTo>
                  <a:pt x="1554" y="706"/>
                  <a:pt x="1573" y="716"/>
                  <a:pt x="1596" y="727"/>
                </a:cubicBezTo>
                <a:cubicBezTo>
                  <a:pt x="1608" y="713"/>
                  <a:pt x="1618" y="700"/>
                  <a:pt x="1627" y="689"/>
                </a:cubicBezTo>
                <a:cubicBezTo>
                  <a:pt x="1621" y="669"/>
                  <a:pt x="1617" y="649"/>
                  <a:pt x="1594" y="656"/>
                </a:cubicBezTo>
                <a:close/>
                <a:moveTo>
                  <a:pt x="709" y="178"/>
                </a:moveTo>
                <a:cubicBezTo>
                  <a:pt x="699" y="166"/>
                  <a:pt x="694" y="149"/>
                  <a:pt x="676" y="157"/>
                </a:cubicBezTo>
                <a:cubicBezTo>
                  <a:pt x="666" y="161"/>
                  <a:pt x="657" y="169"/>
                  <a:pt x="660" y="183"/>
                </a:cubicBezTo>
                <a:cubicBezTo>
                  <a:pt x="664" y="200"/>
                  <a:pt x="676" y="205"/>
                  <a:pt x="694" y="202"/>
                </a:cubicBezTo>
                <a:cubicBezTo>
                  <a:pt x="698" y="195"/>
                  <a:pt x="703" y="187"/>
                  <a:pt x="709" y="178"/>
                </a:cubicBezTo>
                <a:close/>
                <a:moveTo>
                  <a:pt x="674" y="588"/>
                </a:moveTo>
                <a:cubicBezTo>
                  <a:pt x="652" y="593"/>
                  <a:pt x="648" y="611"/>
                  <a:pt x="644" y="633"/>
                </a:cubicBezTo>
                <a:cubicBezTo>
                  <a:pt x="656" y="640"/>
                  <a:pt x="668" y="647"/>
                  <a:pt x="680" y="655"/>
                </a:cubicBezTo>
                <a:cubicBezTo>
                  <a:pt x="708" y="634"/>
                  <a:pt x="714" y="624"/>
                  <a:pt x="710" y="611"/>
                </a:cubicBezTo>
                <a:cubicBezTo>
                  <a:pt x="706" y="598"/>
                  <a:pt x="688" y="585"/>
                  <a:pt x="674" y="588"/>
                </a:cubicBezTo>
                <a:close/>
                <a:moveTo>
                  <a:pt x="651" y="425"/>
                </a:moveTo>
                <a:cubicBezTo>
                  <a:pt x="646" y="432"/>
                  <a:pt x="643" y="446"/>
                  <a:pt x="645" y="455"/>
                </a:cubicBezTo>
                <a:cubicBezTo>
                  <a:pt x="650" y="470"/>
                  <a:pt x="671" y="472"/>
                  <a:pt x="703" y="463"/>
                </a:cubicBezTo>
                <a:cubicBezTo>
                  <a:pt x="712" y="435"/>
                  <a:pt x="711" y="427"/>
                  <a:pt x="697" y="417"/>
                </a:cubicBezTo>
                <a:cubicBezTo>
                  <a:pt x="686" y="410"/>
                  <a:pt x="660" y="413"/>
                  <a:pt x="651" y="425"/>
                </a:cubicBezTo>
                <a:close/>
                <a:moveTo>
                  <a:pt x="644" y="333"/>
                </a:moveTo>
                <a:cubicBezTo>
                  <a:pt x="629" y="328"/>
                  <a:pt x="620" y="335"/>
                  <a:pt x="612" y="348"/>
                </a:cubicBezTo>
                <a:cubicBezTo>
                  <a:pt x="604" y="360"/>
                  <a:pt x="609" y="371"/>
                  <a:pt x="618" y="382"/>
                </a:cubicBezTo>
                <a:cubicBezTo>
                  <a:pt x="635" y="386"/>
                  <a:pt x="649" y="383"/>
                  <a:pt x="656" y="368"/>
                </a:cubicBezTo>
                <a:cubicBezTo>
                  <a:pt x="661" y="354"/>
                  <a:pt x="655" y="343"/>
                  <a:pt x="644" y="333"/>
                </a:cubicBezTo>
                <a:close/>
                <a:moveTo>
                  <a:pt x="935" y="1412"/>
                </a:moveTo>
                <a:cubicBezTo>
                  <a:pt x="960" y="1415"/>
                  <a:pt x="990" y="1386"/>
                  <a:pt x="992" y="1357"/>
                </a:cubicBezTo>
                <a:cubicBezTo>
                  <a:pt x="994" y="1331"/>
                  <a:pt x="975" y="1310"/>
                  <a:pt x="946" y="1308"/>
                </a:cubicBezTo>
                <a:cubicBezTo>
                  <a:pt x="916" y="1306"/>
                  <a:pt x="887" y="1325"/>
                  <a:pt x="885" y="1349"/>
                </a:cubicBezTo>
                <a:cubicBezTo>
                  <a:pt x="882" y="1375"/>
                  <a:pt x="910" y="1409"/>
                  <a:pt x="935" y="1412"/>
                </a:cubicBezTo>
                <a:close/>
                <a:moveTo>
                  <a:pt x="936" y="176"/>
                </a:moveTo>
                <a:cubicBezTo>
                  <a:pt x="915" y="149"/>
                  <a:pt x="908" y="146"/>
                  <a:pt x="896" y="155"/>
                </a:cubicBezTo>
                <a:cubicBezTo>
                  <a:pt x="882" y="166"/>
                  <a:pt x="885" y="180"/>
                  <a:pt x="909" y="206"/>
                </a:cubicBezTo>
                <a:cubicBezTo>
                  <a:pt x="922" y="198"/>
                  <a:pt x="938" y="194"/>
                  <a:pt x="936" y="176"/>
                </a:cubicBezTo>
                <a:close/>
                <a:moveTo>
                  <a:pt x="560" y="473"/>
                </a:moveTo>
                <a:cubicBezTo>
                  <a:pt x="537" y="512"/>
                  <a:pt x="543" y="524"/>
                  <a:pt x="587" y="535"/>
                </a:cubicBezTo>
                <a:cubicBezTo>
                  <a:pt x="611" y="518"/>
                  <a:pt x="615" y="511"/>
                  <a:pt x="609" y="494"/>
                </a:cubicBezTo>
                <a:cubicBezTo>
                  <a:pt x="602" y="473"/>
                  <a:pt x="594" y="469"/>
                  <a:pt x="560" y="473"/>
                </a:cubicBezTo>
                <a:close/>
                <a:moveTo>
                  <a:pt x="839" y="435"/>
                </a:moveTo>
                <a:cubicBezTo>
                  <a:pt x="836" y="444"/>
                  <a:pt x="834" y="453"/>
                  <a:pt x="832" y="461"/>
                </a:cubicBezTo>
                <a:cubicBezTo>
                  <a:pt x="844" y="480"/>
                  <a:pt x="858" y="480"/>
                  <a:pt x="873" y="470"/>
                </a:cubicBezTo>
                <a:cubicBezTo>
                  <a:pt x="882" y="463"/>
                  <a:pt x="880" y="453"/>
                  <a:pt x="875" y="443"/>
                </a:cubicBezTo>
                <a:cubicBezTo>
                  <a:pt x="867" y="426"/>
                  <a:pt x="854" y="427"/>
                  <a:pt x="839" y="435"/>
                </a:cubicBezTo>
                <a:close/>
                <a:moveTo>
                  <a:pt x="743" y="537"/>
                </a:moveTo>
                <a:cubicBezTo>
                  <a:pt x="756" y="539"/>
                  <a:pt x="768" y="537"/>
                  <a:pt x="773" y="524"/>
                </a:cubicBezTo>
                <a:cubicBezTo>
                  <a:pt x="781" y="507"/>
                  <a:pt x="778" y="492"/>
                  <a:pt x="759" y="481"/>
                </a:cubicBezTo>
                <a:cubicBezTo>
                  <a:pt x="732" y="491"/>
                  <a:pt x="724" y="499"/>
                  <a:pt x="726" y="516"/>
                </a:cubicBezTo>
                <a:cubicBezTo>
                  <a:pt x="727" y="527"/>
                  <a:pt x="732" y="534"/>
                  <a:pt x="743" y="537"/>
                </a:cubicBezTo>
                <a:close/>
                <a:moveTo>
                  <a:pt x="757" y="315"/>
                </a:moveTo>
                <a:cubicBezTo>
                  <a:pt x="770" y="299"/>
                  <a:pt x="768" y="283"/>
                  <a:pt x="756" y="267"/>
                </a:cubicBezTo>
                <a:cubicBezTo>
                  <a:pt x="725" y="270"/>
                  <a:pt x="716" y="276"/>
                  <a:pt x="717" y="292"/>
                </a:cubicBezTo>
                <a:cubicBezTo>
                  <a:pt x="719" y="310"/>
                  <a:pt x="730" y="316"/>
                  <a:pt x="757" y="315"/>
                </a:cubicBezTo>
                <a:close/>
                <a:moveTo>
                  <a:pt x="838" y="1189"/>
                </a:moveTo>
                <a:cubicBezTo>
                  <a:pt x="844" y="1165"/>
                  <a:pt x="835" y="1148"/>
                  <a:pt x="813" y="1137"/>
                </a:cubicBezTo>
                <a:cubicBezTo>
                  <a:pt x="789" y="1125"/>
                  <a:pt x="751" y="1133"/>
                  <a:pt x="733" y="1155"/>
                </a:cubicBezTo>
                <a:cubicBezTo>
                  <a:pt x="716" y="1176"/>
                  <a:pt x="720" y="1192"/>
                  <a:pt x="757" y="1237"/>
                </a:cubicBezTo>
                <a:cubicBezTo>
                  <a:pt x="812" y="1239"/>
                  <a:pt x="828" y="1229"/>
                  <a:pt x="838" y="1189"/>
                </a:cubicBezTo>
                <a:close/>
                <a:moveTo>
                  <a:pt x="939" y="103"/>
                </a:moveTo>
                <a:cubicBezTo>
                  <a:pt x="958" y="98"/>
                  <a:pt x="964" y="83"/>
                  <a:pt x="961" y="65"/>
                </a:cubicBezTo>
                <a:cubicBezTo>
                  <a:pt x="941" y="45"/>
                  <a:pt x="932" y="43"/>
                  <a:pt x="917" y="53"/>
                </a:cubicBezTo>
                <a:cubicBezTo>
                  <a:pt x="907" y="60"/>
                  <a:pt x="902" y="69"/>
                  <a:pt x="906" y="81"/>
                </a:cubicBezTo>
                <a:cubicBezTo>
                  <a:pt x="911" y="94"/>
                  <a:pt x="928" y="107"/>
                  <a:pt x="939" y="103"/>
                </a:cubicBezTo>
                <a:close/>
                <a:moveTo>
                  <a:pt x="528" y="354"/>
                </a:moveTo>
                <a:cubicBezTo>
                  <a:pt x="509" y="362"/>
                  <a:pt x="502" y="375"/>
                  <a:pt x="509" y="390"/>
                </a:cubicBezTo>
                <a:cubicBezTo>
                  <a:pt x="516" y="404"/>
                  <a:pt x="534" y="413"/>
                  <a:pt x="547" y="408"/>
                </a:cubicBezTo>
                <a:cubicBezTo>
                  <a:pt x="562" y="402"/>
                  <a:pt x="570" y="382"/>
                  <a:pt x="564" y="366"/>
                </a:cubicBezTo>
                <a:cubicBezTo>
                  <a:pt x="558" y="353"/>
                  <a:pt x="543" y="348"/>
                  <a:pt x="528" y="354"/>
                </a:cubicBezTo>
                <a:close/>
                <a:moveTo>
                  <a:pt x="653" y="1370"/>
                </a:moveTo>
                <a:cubicBezTo>
                  <a:pt x="672" y="1386"/>
                  <a:pt x="691" y="1388"/>
                  <a:pt x="711" y="1373"/>
                </a:cubicBezTo>
                <a:cubicBezTo>
                  <a:pt x="736" y="1353"/>
                  <a:pt x="738" y="1327"/>
                  <a:pt x="716" y="1284"/>
                </a:cubicBezTo>
                <a:cubicBezTo>
                  <a:pt x="699" y="1285"/>
                  <a:pt x="680" y="1285"/>
                  <a:pt x="659" y="1285"/>
                </a:cubicBezTo>
                <a:cubicBezTo>
                  <a:pt x="629" y="1338"/>
                  <a:pt x="629" y="1349"/>
                  <a:pt x="653" y="1370"/>
                </a:cubicBezTo>
                <a:close/>
                <a:moveTo>
                  <a:pt x="576" y="1231"/>
                </a:moveTo>
                <a:cubicBezTo>
                  <a:pt x="561" y="1229"/>
                  <a:pt x="544" y="1226"/>
                  <a:pt x="530" y="1223"/>
                </a:cubicBezTo>
                <a:cubicBezTo>
                  <a:pt x="510" y="1250"/>
                  <a:pt x="503" y="1274"/>
                  <a:pt x="531" y="1301"/>
                </a:cubicBezTo>
                <a:cubicBezTo>
                  <a:pt x="590" y="1295"/>
                  <a:pt x="594" y="1289"/>
                  <a:pt x="576" y="1231"/>
                </a:cubicBezTo>
                <a:close/>
                <a:moveTo>
                  <a:pt x="616" y="1120"/>
                </a:moveTo>
                <a:cubicBezTo>
                  <a:pt x="641" y="1117"/>
                  <a:pt x="659" y="1095"/>
                  <a:pt x="657" y="1071"/>
                </a:cubicBezTo>
                <a:cubicBezTo>
                  <a:pt x="656" y="1047"/>
                  <a:pt x="649" y="1025"/>
                  <a:pt x="623" y="1015"/>
                </a:cubicBezTo>
                <a:cubicBezTo>
                  <a:pt x="598" y="1006"/>
                  <a:pt x="582" y="1018"/>
                  <a:pt x="554" y="1068"/>
                </a:cubicBezTo>
                <a:cubicBezTo>
                  <a:pt x="565" y="1100"/>
                  <a:pt x="579" y="1125"/>
                  <a:pt x="616" y="1120"/>
                </a:cubicBezTo>
                <a:close/>
                <a:moveTo>
                  <a:pt x="1207" y="175"/>
                </a:moveTo>
                <a:cubicBezTo>
                  <a:pt x="1224" y="169"/>
                  <a:pt x="1232" y="147"/>
                  <a:pt x="1224" y="125"/>
                </a:cubicBezTo>
                <a:cubicBezTo>
                  <a:pt x="1218" y="109"/>
                  <a:pt x="1194" y="98"/>
                  <a:pt x="1178" y="104"/>
                </a:cubicBezTo>
                <a:cubicBezTo>
                  <a:pt x="1163" y="110"/>
                  <a:pt x="1152" y="141"/>
                  <a:pt x="1159" y="158"/>
                </a:cubicBezTo>
                <a:cubicBezTo>
                  <a:pt x="1165" y="173"/>
                  <a:pt x="1188" y="182"/>
                  <a:pt x="1207" y="175"/>
                </a:cubicBezTo>
                <a:close/>
                <a:moveTo>
                  <a:pt x="1102" y="229"/>
                </a:moveTo>
                <a:cubicBezTo>
                  <a:pt x="1115" y="223"/>
                  <a:pt x="1121" y="204"/>
                  <a:pt x="1115" y="189"/>
                </a:cubicBezTo>
                <a:cubicBezTo>
                  <a:pt x="1108" y="173"/>
                  <a:pt x="1091" y="165"/>
                  <a:pt x="1074" y="172"/>
                </a:cubicBezTo>
                <a:cubicBezTo>
                  <a:pt x="1058" y="178"/>
                  <a:pt x="1050" y="197"/>
                  <a:pt x="1056" y="213"/>
                </a:cubicBezTo>
                <a:cubicBezTo>
                  <a:pt x="1063" y="228"/>
                  <a:pt x="1086" y="236"/>
                  <a:pt x="1102" y="229"/>
                </a:cubicBezTo>
                <a:close/>
                <a:moveTo>
                  <a:pt x="1084" y="284"/>
                </a:moveTo>
                <a:cubicBezTo>
                  <a:pt x="1102" y="313"/>
                  <a:pt x="1106" y="313"/>
                  <a:pt x="1130" y="289"/>
                </a:cubicBezTo>
                <a:cubicBezTo>
                  <a:pt x="1128" y="281"/>
                  <a:pt x="1125" y="272"/>
                  <a:pt x="1123" y="264"/>
                </a:cubicBezTo>
                <a:cubicBezTo>
                  <a:pt x="1104" y="261"/>
                  <a:pt x="1090" y="263"/>
                  <a:pt x="1084" y="284"/>
                </a:cubicBezTo>
                <a:close/>
                <a:moveTo>
                  <a:pt x="996" y="278"/>
                </a:moveTo>
                <a:cubicBezTo>
                  <a:pt x="1010" y="282"/>
                  <a:pt x="1019" y="270"/>
                  <a:pt x="1022" y="259"/>
                </a:cubicBezTo>
                <a:cubicBezTo>
                  <a:pt x="1027" y="242"/>
                  <a:pt x="1017" y="230"/>
                  <a:pt x="999" y="223"/>
                </a:cubicBezTo>
                <a:cubicBezTo>
                  <a:pt x="981" y="231"/>
                  <a:pt x="968" y="242"/>
                  <a:pt x="975" y="261"/>
                </a:cubicBezTo>
                <a:cubicBezTo>
                  <a:pt x="977" y="268"/>
                  <a:pt x="987" y="276"/>
                  <a:pt x="996" y="278"/>
                </a:cubicBezTo>
                <a:close/>
                <a:moveTo>
                  <a:pt x="1109" y="55"/>
                </a:moveTo>
                <a:cubicBezTo>
                  <a:pt x="1123" y="51"/>
                  <a:pt x="1135" y="32"/>
                  <a:pt x="1131" y="19"/>
                </a:cubicBezTo>
                <a:cubicBezTo>
                  <a:pt x="1130" y="13"/>
                  <a:pt x="1127" y="9"/>
                  <a:pt x="1123" y="5"/>
                </a:cubicBezTo>
                <a:cubicBezTo>
                  <a:pt x="1074" y="5"/>
                  <a:pt x="1074" y="5"/>
                  <a:pt x="1074" y="5"/>
                </a:cubicBezTo>
                <a:cubicBezTo>
                  <a:pt x="1067" y="11"/>
                  <a:pt x="1065" y="21"/>
                  <a:pt x="1069" y="33"/>
                </a:cubicBezTo>
                <a:cubicBezTo>
                  <a:pt x="1075" y="48"/>
                  <a:pt x="1094" y="59"/>
                  <a:pt x="1109" y="55"/>
                </a:cubicBezTo>
                <a:close/>
                <a:moveTo>
                  <a:pt x="1056" y="466"/>
                </a:moveTo>
                <a:cubicBezTo>
                  <a:pt x="1068" y="474"/>
                  <a:pt x="1079" y="485"/>
                  <a:pt x="1089" y="471"/>
                </a:cubicBezTo>
                <a:cubicBezTo>
                  <a:pt x="1095" y="463"/>
                  <a:pt x="1097" y="450"/>
                  <a:pt x="1095" y="441"/>
                </a:cubicBezTo>
                <a:cubicBezTo>
                  <a:pt x="1090" y="425"/>
                  <a:pt x="1075" y="427"/>
                  <a:pt x="1057" y="431"/>
                </a:cubicBezTo>
                <a:cubicBezTo>
                  <a:pt x="1057" y="444"/>
                  <a:pt x="1056" y="456"/>
                  <a:pt x="1056" y="466"/>
                </a:cubicBezTo>
                <a:close/>
                <a:moveTo>
                  <a:pt x="1234" y="757"/>
                </a:moveTo>
                <a:cubicBezTo>
                  <a:pt x="1223" y="775"/>
                  <a:pt x="1230" y="789"/>
                  <a:pt x="1265" y="818"/>
                </a:cubicBezTo>
                <a:cubicBezTo>
                  <a:pt x="1292" y="814"/>
                  <a:pt x="1313" y="806"/>
                  <a:pt x="1315" y="777"/>
                </a:cubicBezTo>
                <a:cubicBezTo>
                  <a:pt x="1315" y="757"/>
                  <a:pt x="1301" y="740"/>
                  <a:pt x="1282" y="738"/>
                </a:cubicBezTo>
                <a:cubicBezTo>
                  <a:pt x="1263" y="736"/>
                  <a:pt x="1245" y="738"/>
                  <a:pt x="1234" y="757"/>
                </a:cubicBezTo>
                <a:close/>
                <a:moveTo>
                  <a:pt x="1210" y="349"/>
                </a:moveTo>
                <a:cubicBezTo>
                  <a:pt x="1194" y="346"/>
                  <a:pt x="1187" y="352"/>
                  <a:pt x="1174" y="382"/>
                </a:cubicBezTo>
                <a:cubicBezTo>
                  <a:pt x="1187" y="411"/>
                  <a:pt x="1196" y="416"/>
                  <a:pt x="1219" y="411"/>
                </a:cubicBezTo>
                <a:cubicBezTo>
                  <a:pt x="1232" y="408"/>
                  <a:pt x="1239" y="399"/>
                  <a:pt x="1239" y="385"/>
                </a:cubicBezTo>
                <a:cubicBezTo>
                  <a:pt x="1239" y="370"/>
                  <a:pt x="1225" y="352"/>
                  <a:pt x="1210" y="349"/>
                </a:cubicBezTo>
                <a:close/>
                <a:moveTo>
                  <a:pt x="1197" y="281"/>
                </a:moveTo>
                <a:cubicBezTo>
                  <a:pt x="1205" y="293"/>
                  <a:pt x="1220" y="296"/>
                  <a:pt x="1232" y="289"/>
                </a:cubicBezTo>
                <a:cubicBezTo>
                  <a:pt x="1244" y="282"/>
                  <a:pt x="1254" y="273"/>
                  <a:pt x="1252" y="258"/>
                </a:cubicBezTo>
                <a:cubicBezTo>
                  <a:pt x="1250" y="243"/>
                  <a:pt x="1240" y="238"/>
                  <a:pt x="1207" y="236"/>
                </a:cubicBezTo>
                <a:cubicBezTo>
                  <a:pt x="1194" y="250"/>
                  <a:pt x="1185" y="264"/>
                  <a:pt x="1197" y="281"/>
                </a:cubicBezTo>
                <a:close/>
                <a:moveTo>
                  <a:pt x="1035" y="135"/>
                </a:moveTo>
                <a:cubicBezTo>
                  <a:pt x="1047" y="132"/>
                  <a:pt x="1054" y="115"/>
                  <a:pt x="1050" y="103"/>
                </a:cubicBezTo>
                <a:cubicBezTo>
                  <a:pt x="1045" y="92"/>
                  <a:pt x="1031" y="85"/>
                  <a:pt x="1019" y="89"/>
                </a:cubicBezTo>
                <a:cubicBezTo>
                  <a:pt x="1008" y="92"/>
                  <a:pt x="999" y="106"/>
                  <a:pt x="1001" y="116"/>
                </a:cubicBezTo>
                <a:cubicBezTo>
                  <a:pt x="1005" y="130"/>
                  <a:pt x="1022" y="140"/>
                  <a:pt x="1035" y="135"/>
                </a:cubicBezTo>
                <a:close/>
                <a:moveTo>
                  <a:pt x="898" y="296"/>
                </a:moveTo>
                <a:cubicBezTo>
                  <a:pt x="926" y="319"/>
                  <a:pt x="931" y="318"/>
                  <a:pt x="943" y="288"/>
                </a:cubicBezTo>
                <a:cubicBezTo>
                  <a:pt x="935" y="281"/>
                  <a:pt x="927" y="273"/>
                  <a:pt x="916" y="263"/>
                </a:cubicBezTo>
                <a:cubicBezTo>
                  <a:pt x="908" y="276"/>
                  <a:pt x="903" y="286"/>
                  <a:pt x="898" y="296"/>
                </a:cubicBezTo>
                <a:close/>
                <a:moveTo>
                  <a:pt x="960" y="688"/>
                </a:moveTo>
                <a:cubicBezTo>
                  <a:pt x="975" y="682"/>
                  <a:pt x="983" y="663"/>
                  <a:pt x="977" y="647"/>
                </a:cubicBezTo>
                <a:cubicBezTo>
                  <a:pt x="973" y="635"/>
                  <a:pt x="954" y="629"/>
                  <a:pt x="937" y="635"/>
                </a:cubicBezTo>
                <a:cubicBezTo>
                  <a:pt x="922" y="640"/>
                  <a:pt x="915" y="654"/>
                  <a:pt x="921" y="668"/>
                </a:cubicBezTo>
                <a:cubicBezTo>
                  <a:pt x="928" y="685"/>
                  <a:pt x="945" y="694"/>
                  <a:pt x="960" y="688"/>
                </a:cubicBezTo>
                <a:close/>
                <a:moveTo>
                  <a:pt x="1048" y="368"/>
                </a:moveTo>
                <a:cubicBezTo>
                  <a:pt x="1055" y="353"/>
                  <a:pt x="1044" y="340"/>
                  <a:pt x="1019" y="333"/>
                </a:cubicBezTo>
                <a:cubicBezTo>
                  <a:pt x="1005" y="362"/>
                  <a:pt x="1006" y="374"/>
                  <a:pt x="1021" y="380"/>
                </a:cubicBezTo>
                <a:cubicBezTo>
                  <a:pt x="1034" y="384"/>
                  <a:pt x="1043" y="378"/>
                  <a:pt x="1048" y="368"/>
                </a:cubicBezTo>
                <a:close/>
                <a:moveTo>
                  <a:pt x="1032" y="508"/>
                </a:moveTo>
                <a:cubicBezTo>
                  <a:pt x="1032" y="492"/>
                  <a:pt x="1024" y="487"/>
                  <a:pt x="993" y="486"/>
                </a:cubicBezTo>
                <a:cubicBezTo>
                  <a:pt x="974" y="510"/>
                  <a:pt x="974" y="512"/>
                  <a:pt x="992" y="536"/>
                </a:cubicBezTo>
                <a:cubicBezTo>
                  <a:pt x="1020" y="535"/>
                  <a:pt x="1031" y="527"/>
                  <a:pt x="1032" y="508"/>
                </a:cubicBezTo>
                <a:close/>
                <a:moveTo>
                  <a:pt x="936" y="451"/>
                </a:moveTo>
                <a:cubicBezTo>
                  <a:pt x="941" y="462"/>
                  <a:pt x="958" y="469"/>
                  <a:pt x="969" y="465"/>
                </a:cubicBezTo>
                <a:cubicBezTo>
                  <a:pt x="980" y="460"/>
                  <a:pt x="985" y="445"/>
                  <a:pt x="980" y="431"/>
                </a:cubicBezTo>
                <a:cubicBezTo>
                  <a:pt x="976" y="418"/>
                  <a:pt x="962" y="412"/>
                  <a:pt x="948" y="417"/>
                </a:cubicBezTo>
                <a:cubicBezTo>
                  <a:pt x="936" y="422"/>
                  <a:pt x="930" y="438"/>
                  <a:pt x="936" y="451"/>
                </a:cubicBezTo>
                <a:close/>
                <a:moveTo>
                  <a:pt x="817" y="373"/>
                </a:moveTo>
                <a:cubicBezTo>
                  <a:pt x="823" y="373"/>
                  <a:pt x="832" y="369"/>
                  <a:pt x="835" y="363"/>
                </a:cubicBezTo>
                <a:cubicBezTo>
                  <a:pt x="844" y="347"/>
                  <a:pt x="833" y="337"/>
                  <a:pt x="819" y="326"/>
                </a:cubicBezTo>
                <a:cubicBezTo>
                  <a:pt x="811" y="332"/>
                  <a:pt x="802" y="337"/>
                  <a:pt x="795" y="342"/>
                </a:cubicBezTo>
                <a:cubicBezTo>
                  <a:pt x="798" y="359"/>
                  <a:pt x="800" y="373"/>
                  <a:pt x="817" y="373"/>
                </a:cubicBezTo>
                <a:close/>
                <a:moveTo>
                  <a:pt x="942" y="578"/>
                </a:moveTo>
                <a:cubicBezTo>
                  <a:pt x="960" y="550"/>
                  <a:pt x="959" y="549"/>
                  <a:pt x="936" y="530"/>
                </a:cubicBezTo>
                <a:cubicBezTo>
                  <a:pt x="921" y="536"/>
                  <a:pt x="910" y="547"/>
                  <a:pt x="914" y="565"/>
                </a:cubicBezTo>
                <a:cubicBezTo>
                  <a:pt x="918" y="579"/>
                  <a:pt x="929" y="583"/>
                  <a:pt x="942" y="578"/>
                </a:cubicBezTo>
                <a:close/>
                <a:moveTo>
                  <a:pt x="901" y="385"/>
                </a:moveTo>
                <a:cubicBezTo>
                  <a:pt x="908" y="386"/>
                  <a:pt x="919" y="379"/>
                  <a:pt x="922" y="372"/>
                </a:cubicBezTo>
                <a:cubicBezTo>
                  <a:pt x="928" y="361"/>
                  <a:pt x="918" y="353"/>
                  <a:pt x="895" y="348"/>
                </a:cubicBezTo>
                <a:cubicBezTo>
                  <a:pt x="885" y="369"/>
                  <a:pt x="887" y="385"/>
                  <a:pt x="901" y="385"/>
                </a:cubicBezTo>
                <a:close/>
                <a:moveTo>
                  <a:pt x="3204" y="424"/>
                </a:moveTo>
                <a:cubicBezTo>
                  <a:pt x="3193" y="414"/>
                  <a:pt x="3180" y="403"/>
                  <a:pt x="3164" y="388"/>
                </a:cubicBezTo>
                <a:cubicBezTo>
                  <a:pt x="3154" y="407"/>
                  <a:pt x="3146" y="421"/>
                  <a:pt x="3139" y="435"/>
                </a:cubicBezTo>
                <a:cubicBezTo>
                  <a:pt x="3180" y="469"/>
                  <a:pt x="3187" y="468"/>
                  <a:pt x="3204" y="424"/>
                </a:cubicBezTo>
                <a:close/>
                <a:moveTo>
                  <a:pt x="3143" y="564"/>
                </a:moveTo>
                <a:cubicBezTo>
                  <a:pt x="3153" y="565"/>
                  <a:pt x="3169" y="555"/>
                  <a:pt x="3174" y="545"/>
                </a:cubicBezTo>
                <a:cubicBezTo>
                  <a:pt x="3182" y="529"/>
                  <a:pt x="3168" y="518"/>
                  <a:pt x="3134" y="510"/>
                </a:cubicBezTo>
                <a:cubicBezTo>
                  <a:pt x="3120" y="541"/>
                  <a:pt x="3124" y="563"/>
                  <a:pt x="3143" y="564"/>
                </a:cubicBezTo>
                <a:close/>
                <a:moveTo>
                  <a:pt x="3203" y="841"/>
                </a:moveTo>
                <a:cubicBezTo>
                  <a:pt x="3228" y="801"/>
                  <a:pt x="3227" y="798"/>
                  <a:pt x="3193" y="771"/>
                </a:cubicBezTo>
                <a:cubicBezTo>
                  <a:pt x="3172" y="781"/>
                  <a:pt x="3156" y="795"/>
                  <a:pt x="3163" y="821"/>
                </a:cubicBezTo>
                <a:cubicBezTo>
                  <a:pt x="3168" y="841"/>
                  <a:pt x="3183" y="847"/>
                  <a:pt x="3203" y="841"/>
                </a:cubicBezTo>
                <a:close/>
                <a:moveTo>
                  <a:pt x="3334" y="882"/>
                </a:moveTo>
                <a:cubicBezTo>
                  <a:pt x="3338" y="900"/>
                  <a:pt x="3352" y="918"/>
                  <a:pt x="3367" y="931"/>
                </a:cubicBezTo>
                <a:cubicBezTo>
                  <a:pt x="3380" y="943"/>
                  <a:pt x="3414" y="934"/>
                  <a:pt x="3428" y="919"/>
                </a:cubicBezTo>
                <a:cubicBezTo>
                  <a:pt x="3442" y="905"/>
                  <a:pt x="3443" y="889"/>
                  <a:pt x="3431" y="872"/>
                </a:cubicBezTo>
                <a:cubicBezTo>
                  <a:pt x="3419" y="854"/>
                  <a:pt x="3408" y="836"/>
                  <a:pt x="3394" y="815"/>
                </a:cubicBezTo>
                <a:cubicBezTo>
                  <a:pt x="3377" y="824"/>
                  <a:pt x="3369" y="828"/>
                  <a:pt x="3361" y="832"/>
                </a:cubicBezTo>
                <a:cubicBezTo>
                  <a:pt x="3340" y="842"/>
                  <a:pt x="3329" y="862"/>
                  <a:pt x="3334" y="882"/>
                </a:cubicBezTo>
                <a:close/>
                <a:moveTo>
                  <a:pt x="3473" y="426"/>
                </a:moveTo>
                <a:cubicBezTo>
                  <a:pt x="3469" y="414"/>
                  <a:pt x="3465" y="401"/>
                  <a:pt x="3462" y="389"/>
                </a:cubicBezTo>
                <a:cubicBezTo>
                  <a:pt x="3435" y="385"/>
                  <a:pt x="3415" y="389"/>
                  <a:pt x="3406" y="419"/>
                </a:cubicBezTo>
                <a:cubicBezTo>
                  <a:pt x="3432" y="459"/>
                  <a:pt x="3438" y="460"/>
                  <a:pt x="3473" y="426"/>
                </a:cubicBezTo>
                <a:close/>
                <a:moveTo>
                  <a:pt x="3241" y="678"/>
                </a:moveTo>
                <a:cubicBezTo>
                  <a:pt x="3257" y="671"/>
                  <a:pt x="3265" y="649"/>
                  <a:pt x="3258" y="629"/>
                </a:cubicBezTo>
                <a:cubicBezTo>
                  <a:pt x="3251" y="610"/>
                  <a:pt x="3231" y="602"/>
                  <a:pt x="3211" y="610"/>
                </a:cubicBezTo>
                <a:cubicBezTo>
                  <a:pt x="3194" y="617"/>
                  <a:pt x="3185" y="640"/>
                  <a:pt x="3193" y="658"/>
                </a:cubicBezTo>
                <a:cubicBezTo>
                  <a:pt x="3200" y="673"/>
                  <a:pt x="3226" y="684"/>
                  <a:pt x="3241" y="678"/>
                </a:cubicBezTo>
                <a:close/>
                <a:moveTo>
                  <a:pt x="3432" y="339"/>
                </a:moveTo>
                <a:cubicBezTo>
                  <a:pt x="3450" y="330"/>
                  <a:pt x="3459" y="303"/>
                  <a:pt x="3450" y="282"/>
                </a:cubicBezTo>
                <a:cubicBezTo>
                  <a:pt x="3441" y="258"/>
                  <a:pt x="3416" y="248"/>
                  <a:pt x="3392" y="257"/>
                </a:cubicBezTo>
                <a:cubicBezTo>
                  <a:pt x="3369" y="266"/>
                  <a:pt x="3357" y="294"/>
                  <a:pt x="3367" y="316"/>
                </a:cubicBezTo>
                <a:cubicBezTo>
                  <a:pt x="3376" y="338"/>
                  <a:pt x="3409" y="350"/>
                  <a:pt x="3432" y="339"/>
                </a:cubicBezTo>
                <a:close/>
                <a:moveTo>
                  <a:pt x="3442" y="89"/>
                </a:moveTo>
                <a:cubicBezTo>
                  <a:pt x="3462" y="84"/>
                  <a:pt x="3479" y="56"/>
                  <a:pt x="3474" y="38"/>
                </a:cubicBezTo>
                <a:cubicBezTo>
                  <a:pt x="3468" y="12"/>
                  <a:pt x="3439" y="0"/>
                  <a:pt x="3408" y="9"/>
                </a:cubicBezTo>
                <a:cubicBezTo>
                  <a:pt x="3384" y="17"/>
                  <a:pt x="3377" y="33"/>
                  <a:pt x="3385" y="57"/>
                </a:cubicBezTo>
                <a:cubicBezTo>
                  <a:pt x="3394" y="80"/>
                  <a:pt x="3420" y="95"/>
                  <a:pt x="3442" y="89"/>
                </a:cubicBezTo>
                <a:close/>
                <a:moveTo>
                  <a:pt x="3194" y="263"/>
                </a:moveTo>
                <a:cubicBezTo>
                  <a:pt x="3164" y="225"/>
                  <a:pt x="3153" y="220"/>
                  <a:pt x="3136" y="233"/>
                </a:cubicBezTo>
                <a:cubicBezTo>
                  <a:pt x="3116" y="249"/>
                  <a:pt x="3120" y="269"/>
                  <a:pt x="3155" y="306"/>
                </a:cubicBezTo>
                <a:cubicBezTo>
                  <a:pt x="3174" y="294"/>
                  <a:pt x="3196" y="290"/>
                  <a:pt x="3194" y="263"/>
                </a:cubicBezTo>
                <a:close/>
                <a:moveTo>
                  <a:pt x="3331" y="740"/>
                </a:moveTo>
                <a:cubicBezTo>
                  <a:pt x="3332" y="717"/>
                  <a:pt x="3320" y="710"/>
                  <a:pt x="3275" y="709"/>
                </a:cubicBezTo>
                <a:cubicBezTo>
                  <a:pt x="3248" y="743"/>
                  <a:pt x="3248" y="746"/>
                  <a:pt x="3274" y="781"/>
                </a:cubicBezTo>
                <a:cubicBezTo>
                  <a:pt x="3314" y="779"/>
                  <a:pt x="3330" y="767"/>
                  <a:pt x="3331" y="740"/>
                </a:cubicBezTo>
                <a:close/>
                <a:moveTo>
                  <a:pt x="3198" y="159"/>
                </a:moveTo>
                <a:cubicBezTo>
                  <a:pt x="3225" y="151"/>
                  <a:pt x="3233" y="130"/>
                  <a:pt x="3230" y="104"/>
                </a:cubicBezTo>
                <a:cubicBezTo>
                  <a:pt x="3201" y="75"/>
                  <a:pt x="3188" y="72"/>
                  <a:pt x="3166" y="87"/>
                </a:cubicBezTo>
                <a:cubicBezTo>
                  <a:pt x="3152" y="97"/>
                  <a:pt x="3145" y="109"/>
                  <a:pt x="3151" y="127"/>
                </a:cubicBezTo>
                <a:cubicBezTo>
                  <a:pt x="3158" y="146"/>
                  <a:pt x="3182" y="164"/>
                  <a:pt x="3198" y="159"/>
                </a:cubicBezTo>
                <a:close/>
                <a:moveTo>
                  <a:pt x="3368" y="629"/>
                </a:moveTo>
                <a:cubicBezTo>
                  <a:pt x="3367" y="648"/>
                  <a:pt x="3367" y="665"/>
                  <a:pt x="3366" y="679"/>
                </a:cubicBezTo>
                <a:cubicBezTo>
                  <a:pt x="3383" y="692"/>
                  <a:pt x="3399" y="706"/>
                  <a:pt x="3413" y="687"/>
                </a:cubicBezTo>
                <a:cubicBezTo>
                  <a:pt x="3421" y="676"/>
                  <a:pt x="3425" y="657"/>
                  <a:pt x="3422" y="644"/>
                </a:cubicBezTo>
                <a:cubicBezTo>
                  <a:pt x="3415" y="620"/>
                  <a:pt x="3394" y="624"/>
                  <a:pt x="3368" y="629"/>
                </a:cubicBezTo>
                <a:close/>
                <a:moveTo>
                  <a:pt x="3022" y="1329"/>
                </a:moveTo>
                <a:cubicBezTo>
                  <a:pt x="3085" y="1304"/>
                  <a:pt x="3098" y="1285"/>
                  <a:pt x="3089" y="1237"/>
                </a:cubicBezTo>
                <a:cubicBezTo>
                  <a:pt x="3084" y="1207"/>
                  <a:pt x="3066" y="1192"/>
                  <a:pt x="3036" y="1190"/>
                </a:cubicBezTo>
                <a:cubicBezTo>
                  <a:pt x="3004" y="1188"/>
                  <a:pt x="2965" y="1217"/>
                  <a:pt x="2956" y="1249"/>
                </a:cubicBezTo>
                <a:cubicBezTo>
                  <a:pt x="2947" y="1281"/>
                  <a:pt x="2959" y="1296"/>
                  <a:pt x="3022" y="1329"/>
                </a:cubicBezTo>
                <a:close/>
                <a:moveTo>
                  <a:pt x="3054" y="635"/>
                </a:moveTo>
                <a:cubicBezTo>
                  <a:pt x="3051" y="648"/>
                  <a:pt x="3047" y="662"/>
                  <a:pt x="3044" y="673"/>
                </a:cubicBezTo>
                <a:cubicBezTo>
                  <a:pt x="3062" y="699"/>
                  <a:pt x="3082" y="699"/>
                  <a:pt x="3103" y="685"/>
                </a:cubicBezTo>
                <a:cubicBezTo>
                  <a:pt x="3117" y="676"/>
                  <a:pt x="3113" y="661"/>
                  <a:pt x="3107" y="647"/>
                </a:cubicBezTo>
                <a:cubicBezTo>
                  <a:pt x="3094" y="622"/>
                  <a:pt x="3077" y="624"/>
                  <a:pt x="3054" y="635"/>
                </a:cubicBezTo>
                <a:close/>
                <a:moveTo>
                  <a:pt x="3355" y="539"/>
                </a:moveTo>
                <a:cubicBezTo>
                  <a:pt x="3365" y="518"/>
                  <a:pt x="3349" y="499"/>
                  <a:pt x="3313" y="489"/>
                </a:cubicBezTo>
                <a:cubicBezTo>
                  <a:pt x="3293" y="531"/>
                  <a:pt x="3295" y="547"/>
                  <a:pt x="3316" y="556"/>
                </a:cubicBezTo>
                <a:cubicBezTo>
                  <a:pt x="3335" y="563"/>
                  <a:pt x="3347" y="554"/>
                  <a:pt x="3355" y="539"/>
                </a:cubicBezTo>
                <a:close/>
                <a:moveTo>
                  <a:pt x="3336" y="205"/>
                </a:moveTo>
                <a:cubicBezTo>
                  <a:pt x="3353" y="199"/>
                  <a:pt x="3364" y="176"/>
                  <a:pt x="3357" y="158"/>
                </a:cubicBezTo>
                <a:cubicBezTo>
                  <a:pt x="3351" y="143"/>
                  <a:pt x="3330" y="133"/>
                  <a:pt x="3314" y="138"/>
                </a:cubicBezTo>
                <a:cubicBezTo>
                  <a:pt x="3297" y="143"/>
                  <a:pt x="3284" y="163"/>
                  <a:pt x="3287" y="178"/>
                </a:cubicBezTo>
                <a:cubicBezTo>
                  <a:pt x="3292" y="197"/>
                  <a:pt x="3317" y="211"/>
                  <a:pt x="3336" y="205"/>
                </a:cubicBezTo>
                <a:close/>
                <a:moveTo>
                  <a:pt x="3279" y="410"/>
                </a:moveTo>
                <a:cubicBezTo>
                  <a:pt x="3300" y="415"/>
                  <a:pt x="3313" y="399"/>
                  <a:pt x="3318" y="383"/>
                </a:cubicBezTo>
                <a:cubicBezTo>
                  <a:pt x="3324" y="358"/>
                  <a:pt x="3311" y="341"/>
                  <a:pt x="3284" y="331"/>
                </a:cubicBezTo>
                <a:cubicBezTo>
                  <a:pt x="3259" y="343"/>
                  <a:pt x="3240" y="358"/>
                  <a:pt x="3249" y="386"/>
                </a:cubicBezTo>
                <a:cubicBezTo>
                  <a:pt x="3253" y="396"/>
                  <a:pt x="3268" y="406"/>
                  <a:pt x="3279" y="410"/>
                </a:cubicBezTo>
                <a:close/>
                <a:moveTo>
                  <a:pt x="3629" y="563"/>
                </a:moveTo>
                <a:cubicBezTo>
                  <a:pt x="3629" y="542"/>
                  <a:pt x="3608" y="517"/>
                  <a:pt x="3586" y="512"/>
                </a:cubicBezTo>
                <a:cubicBezTo>
                  <a:pt x="3564" y="507"/>
                  <a:pt x="3555" y="516"/>
                  <a:pt x="3535" y="559"/>
                </a:cubicBezTo>
                <a:cubicBezTo>
                  <a:pt x="3554" y="600"/>
                  <a:pt x="3567" y="608"/>
                  <a:pt x="3600" y="601"/>
                </a:cubicBezTo>
                <a:cubicBezTo>
                  <a:pt x="3619" y="596"/>
                  <a:pt x="3629" y="583"/>
                  <a:pt x="3629" y="563"/>
                </a:cubicBezTo>
                <a:close/>
                <a:moveTo>
                  <a:pt x="3400" y="533"/>
                </a:moveTo>
                <a:cubicBezTo>
                  <a:pt x="3396" y="553"/>
                  <a:pt x="3401" y="567"/>
                  <a:pt x="3420" y="576"/>
                </a:cubicBezTo>
                <a:cubicBezTo>
                  <a:pt x="3443" y="587"/>
                  <a:pt x="3463" y="579"/>
                  <a:pt x="3486" y="547"/>
                </a:cubicBezTo>
                <a:cubicBezTo>
                  <a:pt x="3479" y="534"/>
                  <a:pt x="3472" y="521"/>
                  <a:pt x="3465" y="506"/>
                </a:cubicBezTo>
                <a:cubicBezTo>
                  <a:pt x="3415" y="503"/>
                  <a:pt x="3407" y="507"/>
                  <a:pt x="3400" y="533"/>
                </a:cubicBezTo>
                <a:close/>
                <a:moveTo>
                  <a:pt x="3764" y="1070"/>
                </a:moveTo>
                <a:cubicBezTo>
                  <a:pt x="3753" y="1066"/>
                  <a:pt x="3736" y="1073"/>
                  <a:pt x="3732" y="1084"/>
                </a:cubicBezTo>
                <a:cubicBezTo>
                  <a:pt x="3728" y="1096"/>
                  <a:pt x="3739" y="1115"/>
                  <a:pt x="3752" y="1119"/>
                </a:cubicBezTo>
                <a:cubicBezTo>
                  <a:pt x="3764" y="1123"/>
                  <a:pt x="3772" y="1118"/>
                  <a:pt x="3777" y="1101"/>
                </a:cubicBezTo>
                <a:cubicBezTo>
                  <a:pt x="3782" y="1085"/>
                  <a:pt x="3777" y="1075"/>
                  <a:pt x="3764" y="1070"/>
                </a:cubicBezTo>
                <a:close/>
                <a:moveTo>
                  <a:pt x="3717" y="877"/>
                </a:moveTo>
                <a:cubicBezTo>
                  <a:pt x="3715" y="859"/>
                  <a:pt x="3704" y="851"/>
                  <a:pt x="3688" y="849"/>
                </a:cubicBezTo>
                <a:cubicBezTo>
                  <a:pt x="3668" y="847"/>
                  <a:pt x="3659" y="861"/>
                  <a:pt x="3649" y="883"/>
                </a:cubicBezTo>
                <a:cubicBezTo>
                  <a:pt x="3652" y="889"/>
                  <a:pt x="3657" y="898"/>
                  <a:pt x="3661" y="904"/>
                </a:cubicBezTo>
                <a:cubicBezTo>
                  <a:pt x="3695" y="913"/>
                  <a:pt x="3709" y="899"/>
                  <a:pt x="3717" y="877"/>
                </a:cubicBezTo>
                <a:close/>
                <a:moveTo>
                  <a:pt x="3715" y="996"/>
                </a:moveTo>
                <a:cubicBezTo>
                  <a:pt x="3707" y="984"/>
                  <a:pt x="3696" y="984"/>
                  <a:pt x="3684" y="988"/>
                </a:cubicBezTo>
                <a:cubicBezTo>
                  <a:pt x="3672" y="992"/>
                  <a:pt x="3669" y="1002"/>
                  <a:pt x="3669" y="1015"/>
                </a:cubicBezTo>
                <a:cubicBezTo>
                  <a:pt x="3679" y="1027"/>
                  <a:pt x="3690" y="1033"/>
                  <a:pt x="3703" y="1026"/>
                </a:cubicBezTo>
                <a:cubicBezTo>
                  <a:pt x="3715" y="1020"/>
                  <a:pt x="3717" y="1008"/>
                  <a:pt x="3715" y="996"/>
                </a:cubicBezTo>
                <a:close/>
                <a:moveTo>
                  <a:pt x="3788" y="1009"/>
                </a:moveTo>
                <a:cubicBezTo>
                  <a:pt x="3779" y="1022"/>
                  <a:pt x="3783" y="1033"/>
                  <a:pt x="3802" y="1047"/>
                </a:cubicBezTo>
                <a:cubicBezTo>
                  <a:pt x="3821" y="1043"/>
                  <a:pt x="3828" y="1031"/>
                  <a:pt x="3829" y="1014"/>
                </a:cubicBezTo>
                <a:cubicBezTo>
                  <a:pt x="3805" y="998"/>
                  <a:pt x="3796" y="997"/>
                  <a:pt x="3788" y="1009"/>
                </a:cubicBezTo>
                <a:close/>
                <a:moveTo>
                  <a:pt x="3809" y="839"/>
                </a:moveTo>
                <a:cubicBezTo>
                  <a:pt x="3824" y="828"/>
                  <a:pt x="3825" y="821"/>
                  <a:pt x="3815" y="792"/>
                </a:cubicBezTo>
                <a:cubicBezTo>
                  <a:pt x="3791" y="785"/>
                  <a:pt x="3783" y="788"/>
                  <a:pt x="3775" y="803"/>
                </a:cubicBezTo>
                <a:cubicBezTo>
                  <a:pt x="3768" y="816"/>
                  <a:pt x="3768" y="831"/>
                  <a:pt x="3776" y="838"/>
                </a:cubicBezTo>
                <a:cubicBezTo>
                  <a:pt x="3786" y="846"/>
                  <a:pt x="3797" y="847"/>
                  <a:pt x="3809" y="839"/>
                </a:cubicBezTo>
                <a:close/>
                <a:moveTo>
                  <a:pt x="3811" y="1121"/>
                </a:moveTo>
                <a:cubicBezTo>
                  <a:pt x="3815" y="1124"/>
                  <a:pt x="3824" y="1126"/>
                  <a:pt x="3829" y="1124"/>
                </a:cubicBezTo>
                <a:cubicBezTo>
                  <a:pt x="3844" y="1118"/>
                  <a:pt x="3842" y="1105"/>
                  <a:pt x="3838" y="1090"/>
                </a:cubicBezTo>
                <a:cubicBezTo>
                  <a:pt x="3830" y="1089"/>
                  <a:pt x="3821" y="1088"/>
                  <a:pt x="3813" y="1087"/>
                </a:cubicBezTo>
                <a:cubicBezTo>
                  <a:pt x="3806" y="1100"/>
                  <a:pt x="3799" y="1111"/>
                  <a:pt x="3811" y="1121"/>
                </a:cubicBezTo>
                <a:close/>
                <a:moveTo>
                  <a:pt x="3668" y="1063"/>
                </a:moveTo>
                <a:cubicBezTo>
                  <a:pt x="3660" y="1065"/>
                  <a:pt x="3651" y="1073"/>
                  <a:pt x="3647" y="1080"/>
                </a:cubicBezTo>
                <a:cubicBezTo>
                  <a:pt x="3642" y="1093"/>
                  <a:pt x="3655" y="1106"/>
                  <a:pt x="3682" y="1118"/>
                </a:cubicBezTo>
                <a:cubicBezTo>
                  <a:pt x="3704" y="1105"/>
                  <a:pt x="3708" y="1098"/>
                  <a:pt x="3703" y="1083"/>
                </a:cubicBezTo>
                <a:cubicBezTo>
                  <a:pt x="3700" y="1072"/>
                  <a:pt x="3681" y="1060"/>
                  <a:pt x="3668" y="1063"/>
                </a:cubicBezTo>
                <a:close/>
                <a:moveTo>
                  <a:pt x="3745" y="981"/>
                </a:moveTo>
                <a:cubicBezTo>
                  <a:pt x="3769" y="968"/>
                  <a:pt x="3778" y="958"/>
                  <a:pt x="3772" y="946"/>
                </a:cubicBezTo>
                <a:cubicBezTo>
                  <a:pt x="3767" y="937"/>
                  <a:pt x="3757" y="929"/>
                  <a:pt x="3747" y="926"/>
                </a:cubicBezTo>
                <a:cubicBezTo>
                  <a:pt x="3735" y="923"/>
                  <a:pt x="3728" y="935"/>
                  <a:pt x="3724" y="945"/>
                </a:cubicBezTo>
                <a:cubicBezTo>
                  <a:pt x="3719" y="956"/>
                  <a:pt x="3727" y="969"/>
                  <a:pt x="3745" y="981"/>
                </a:cubicBezTo>
                <a:close/>
                <a:moveTo>
                  <a:pt x="3641" y="974"/>
                </a:moveTo>
                <a:cubicBezTo>
                  <a:pt x="3645" y="961"/>
                  <a:pt x="3637" y="949"/>
                  <a:pt x="3623" y="945"/>
                </a:cubicBezTo>
                <a:cubicBezTo>
                  <a:pt x="3606" y="940"/>
                  <a:pt x="3594" y="945"/>
                  <a:pt x="3590" y="959"/>
                </a:cubicBezTo>
                <a:cubicBezTo>
                  <a:pt x="3587" y="973"/>
                  <a:pt x="3594" y="989"/>
                  <a:pt x="3606" y="993"/>
                </a:cubicBezTo>
                <a:cubicBezTo>
                  <a:pt x="3620" y="997"/>
                  <a:pt x="3636" y="988"/>
                  <a:pt x="3641" y="974"/>
                </a:cubicBezTo>
                <a:close/>
                <a:moveTo>
                  <a:pt x="3569" y="414"/>
                </a:moveTo>
                <a:cubicBezTo>
                  <a:pt x="3580" y="431"/>
                  <a:pt x="3602" y="436"/>
                  <a:pt x="3619" y="426"/>
                </a:cubicBezTo>
                <a:cubicBezTo>
                  <a:pt x="3636" y="416"/>
                  <a:pt x="3650" y="403"/>
                  <a:pt x="3647" y="381"/>
                </a:cubicBezTo>
                <a:cubicBezTo>
                  <a:pt x="3644" y="359"/>
                  <a:pt x="3630" y="352"/>
                  <a:pt x="3583" y="350"/>
                </a:cubicBezTo>
                <a:cubicBezTo>
                  <a:pt x="3564" y="370"/>
                  <a:pt x="3551" y="389"/>
                  <a:pt x="3569" y="414"/>
                </a:cubicBezTo>
                <a:close/>
                <a:moveTo>
                  <a:pt x="3474" y="753"/>
                </a:moveTo>
                <a:cubicBezTo>
                  <a:pt x="3481" y="772"/>
                  <a:pt x="3513" y="783"/>
                  <a:pt x="3535" y="774"/>
                </a:cubicBezTo>
                <a:cubicBezTo>
                  <a:pt x="3554" y="766"/>
                  <a:pt x="3562" y="745"/>
                  <a:pt x="3553" y="723"/>
                </a:cubicBezTo>
                <a:cubicBezTo>
                  <a:pt x="3544" y="700"/>
                  <a:pt x="3519" y="686"/>
                  <a:pt x="3501" y="693"/>
                </a:cubicBezTo>
                <a:cubicBezTo>
                  <a:pt x="3481" y="701"/>
                  <a:pt x="3466" y="734"/>
                  <a:pt x="3474" y="753"/>
                </a:cubicBezTo>
                <a:close/>
                <a:moveTo>
                  <a:pt x="3582" y="262"/>
                </a:moveTo>
                <a:cubicBezTo>
                  <a:pt x="3607" y="253"/>
                  <a:pt x="3618" y="222"/>
                  <a:pt x="3607" y="191"/>
                </a:cubicBezTo>
                <a:cubicBezTo>
                  <a:pt x="3599" y="167"/>
                  <a:pt x="3564" y="151"/>
                  <a:pt x="3541" y="160"/>
                </a:cubicBezTo>
                <a:cubicBezTo>
                  <a:pt x="3519" y="168"/>
                  <a:pt x="3503" y="213"/>
                  <a:pt x="3513" y="238"/>
                </a:cubicBezTo>
                <a:cubicBezTo>
                  <a:pt x="3522" y="260"/>
                  <a:pt x="3556" y="272"/>
                  <a:pt x="3582" y="262"/>
                </a:cubicBezTo>
                <a:close/>
                <a:moveTo>
                  <a:pt x="3562" y="1103"/>
                </a:moveTo>
                <a:cubicBezTo>
                  <a:pt x="3588" y="1105"/>
                  <a:pt x="3595" y="1102"/>
                  <a:pt x="3600" y="1087"/>
                </a:cubicBezTo>
                <a:cubicBezTo>
                  <a:pt x="3607" y="1069"/>
                  <a:pt x="3604" y="1062"/>
                  <a:pt x="3578" y="1045"/>
                </a:cubicBezTo>
                <a:cubicBezTo>
                  <a:pt x="3540" y="1058"/>
                  <a:pt x="3537" y="1070"/>
                  <a:pt x="3562" y="1103"/>
                </a:cubicBezTo>
                <a:close/>
                <a:moveTo>
                  <a:pt x="3604" y="1224"/>
                </a:moveTo>
                <a:cubicBezTo>
                  <a:pt x="3609" y="1212"/>
                  <a:pt x="3603" y="1193"/>
                  <a:pt x="3592" y="1188"/>
                </a:cubicBezTo>
                <a:cubicBezTo>
                  <a:pt x="3574" y="1179"/>
                  <a:pt x="3561" y="1189"/>
                  <a:pt x="3547" y="1202"/>
                </a:cubicBezTo>
                <a:cubicBezTo>
                  <a:pt x="3551" y="1214"/>
                  <a:pt x="3555" y="1225"/>
                  <a:pt x="3559" y="1237"/>
                </a:cubicBezTo>
                <a:cubicBezTo>
                  <a:pt x="3589" y="1239"/>
                  <a:pt x="3599" y="1235"/>
                  <a:pt x="3604" y="1224"/>
                </a:cubicBezTo>
                <a:close/>
                <a:moveTo>
                  <a:pt x="2939" y="702"/>
                </a:moveTo>
                <a:cubicBezTo>
                  <a:pt x="2901" y="715"/>
                  <a:pt x="2890" y="727"/>
                  <a:pt x="2892" y="752"/>
                </a:cubicBezTo>
                <a:cubicBezTo>
                  <a:pt x="2893" y="767"/>
                  <a:pt x="2901" y="778"/>
                  <a:pt x="2917" y="781"/>
                </a:cubicBezTo>
                <a:cubicBezTo>
                  <a:pt x="2936" y="785"/>
                  <a:pt x="2952" y="782"/>
                  <a:pt x="2960" y="763"/>
                </a:cubicBezTo>
                <a:cubicBezTo>
                  <a:pt x="2971" y="738"/>
                  <a:pt x="2966" y="717"/>
                  <a:pt x="2939" y="702"/>
                </a:cubicBezTo>
                <a:close/>
                <a:moveTo>
                  <a:pt x="2936" y="463"/>
                </a:moveTo>
                <a:cubicBezTo>
                  <a:pt x="2956" y="440"/>
                  <a:pt x="2953" y="417"/>
                  <a:pt x="2936" y="394"/>
                </a:cubicBezTo>
                <a:cubicBezTo>
                  <a:pt x="2890" y="399"/>
                  <a:pt x="2877" y="407"/>
                  <a:pt x="2880" y="430"/>
                </a:cubicBezTo>
                <a:cubicBezTo>
                  <a:pt x="2882" y="455"/>
                  <a:pt x="2899" y="465"/>
                  <a:pt x="2936" y="463"/>
                </a:cubicBezTo>
                <a:close/>
                <a:moveTo>
                  <a:pt x="2184" y="83"/>
                </a:moveTo>
                <a:cubicBezTo>
                  <a:pt x="2201" y="91"/>
                  <a:pt x="2217" y="88"/>
                  <a:pt x="2230" y="72"/>
                </a:cubicBezTo>
                <a:cubicBezTo>
                  <a:pt x="2244" y="54"/>
                  <a:pt x="2250" y="35"/>
                  <a:pt x="2234" y="15"/>
                </a:cubicBezTo>
                <a:cubicBezTo>
                  <a:pt x="2231" y="11"/>
                  <a:pt x="2228" y="8"/>
                  <a:pt x="2225" y="5"/>
                </a:cubicBezTo>
                <a:cubicBezTo>
                  <a:pt x="2155" y="5"/>
                  <a:pt x="2155" y="5"/>
                  <a:pt x="2155" y="5"/>
                </a:cubicBezTo>
                <a:cubicBezTo>
                  <a:pt x="2149" y="54"/>
                  <a:pt x="2156" y="72"/>
                  <a:pt x="2184" y="83"/>
                </a:cubicBezTo>
                <a:close/>
                <a:moveTo>
                  <a:pt x="2156" y="873"/>
                </a:moveTo>
                <a:cubicBezTo>
                  <a:pt x="2185" y="886"/>
                  <a:pt x="2205" y="870"/>
                  <a:pt x="2226" y="848"/>
                </a:cubicBezTo>
                <a:cubicBezTo>
                  <a:pt x="2219" y="830"/>
                  <a:pt x="2212" y="812"/>
                  <a:pt x="2205" y="794"/>
                </a:cubicBezTo>
                <a:cubicBezTo>
                  <a:pt x="2157" y="793"/>
                  <a:pt x="2142" y="799"/>
                  <a:pt x="2135" y="817"/>
                </a:cubicBezTo>
                <a:cubicBezTo>
                  <a:pt x="2128" y="836"/>
                  <a:pt x="2138" y="865"/>
                  <a:pt x="2156" y="873"/>
                </a:cubicBezTo>
                <a:close/>
                <a:moveTo>
                  <a:pt x="2302" y="304"/>
                </a:moveTo>
                <a:cubicBezTo>
                  <a:pt x="2323" y="292"/>
                  <a:pt x="2344" y="279"/>
                  <a:pt x="2365" y="266"/>
                </a:cubicBezTo>
                <a:cubicBezTo>
                  <a:pt x="2355" y="206"/>
                  <a:pt x="2345" y="188"/>
                  <a:pt x="2320" y="184"/>
                </a:cubicBezTo>
                <a:cubicBezTo>
                  <a:pt x="2296" y="179"/>
                  <a:pt x="2261" y="198"/>
                  <a:pt x="2256" y="222"/>
                </a:cubicBezTo>
                <a:cubicBezTo>
                  <a:pt x="2246" y="261"/>
                  <a:pt x="2270" y="282"/>
                  <a:pt x="2302" y="304"/>
                </a:cubicBezTo>
                <a:close/>
                <a:moveTo>
                  <a:pt x="2690" y="228"/>
                </a:moveTo>
                <a:cubicBezTo>
                  <a:pt x="2710" y="227"/>
                  <a:pt x="2725" y="218"/>
                  <a:pt x="2731" y="196"/>
                </a:cubicBezTo>
                <a:cubicBezTo>
                  <a:pt x="2740" y="167"/>
                  <a:pt x="2734" y="156"/>
                  <a:pt x="2692" y="130"/>
                </a:cubicBezTo>
                <a:cubicBezTo>
                  <a:pt x="2654" y="147"/>
                  <a:pt x="2647" y="158"/>
                  <a:pt x="2652" y="186"/>
                </a:cubicBezTo>
                <a:cubicBezTo>
                  <a:pt x="2656" y="209"/>
                  <a:pt x="2673" y="228"/>
                  <a:pt x="2690" y="228"/>
                </a:cubicBezTo>
                <a:close/>
                <a:moveTo>
                  <a:pt x="2097" y="669"/>
                </a:moveTo>
                <a:cubicBezTo>
                  <a:pt x="2098" y="641"/>
                  <a:pt x="2087" y="631"/>
                  <a:pt x="2047" y="621"/>
                </a:cubicBezTo>
                <a:cubicBezTo>
                  <a:pt x="2035" y="628"/>
                  <a:pt x="2022" y="636"/>
                  <a:pt x="2007" y="645"/>
                </a:cubicBezTo>
                <a:cubicBezTo>
                  <a:pt x="2016" y="691"/>
                  <a:pt x="2033" y="711"/>
                  <a:pt x="2060" y="709"/>
                </a:cubicBezTo>
                <a:cubicBezTo>
                  <a:pt x="2079" y="708"/>
                  <a:pt x="2096" y="690"/>
                  <a:pt x="2097" y="669"/>
                </a:cubicBezTo>
                <a:close/>
                <a:moveTo>
                  <a:pt x="2612" y="428"/>
                </a:moveTo>
                <a:cubicBezTo>
                  <a:pt x="2664" y="405"/>
                  <a:pt x="2668" y="374"/>
                  <a:pt x="2655" y="337"/>
                </a:cubicBezTo>
                <a:cubicBezTo>
                  <a:pt x="2635" y="317"/>
                  <a:pt x="2613" y="318"/>
                  <a:pt x="2591" y="332"/>
                </a:cubicBezTo>
                <a:cubicBezTo>
                  <a:pt x="2563" y="350"/>
                  <a:pt x="2567" y="376"/>
                  <a:pt x="2577" y="415"/>
                </a:cubicBezTo>
                <a:cubicBezTo>
                  <a:pt x="2586" y="419"/>
                  <a:pt x="2602" y="424"/>
                  <a:pt x="2612" y="428"/>
                </a:cubicBezTo>
                <a:close/>
                <a:moveTo>
                  <a:pt x="2542" y="1335"/>
                </a:moveTo>
                <a:cubicBezTo>
                  <a:pt x="2575" y="1324"/>
                  <a:pt x="2596" y="1274"/>
                  <a:pt x="2584" y="1235"/>
                </a:cubicBezTo>
                <a:cubicBezTo>
                  <a:pt x="2573" y="1196"/>
                  <a:pt x="2527" y="1177"/>
                  <a:pt x="2480" y="1191"/>
                </a:cubicBezTo>
                <a:cubicBezTo>
                  <a:pt x="2444" y="1202"/>
                  <a:pt x="2417" y="1252"/>
                  <a:pt x="2428" y="1288"/>
                </a:cubicBezTo>
                <a:cubicBezTo>
                  <a:pt x="2439" y="1321"/>
                  <a:pt x="2504" y="1348"/>
                  <a:pt x="2542" y="1335"/>
                </a:cubicBezTo>
                <a:close/>
                <a:moveTo>
                  <a:pt x="2496" y="103"/>
                </a:moveTo>
                <a:cubicBezTo>
                  <a:pt x="2531" y="99"/>
                  <a:pt x="2542" y="83"/>
                  <a:pt x="2545" y="31"/>
                </a:cubicBezTo>
                <a:cubicBezTo>
                  <a:pt x="2538" y="23"/>
                  <a:pt x="2530" y="14"/>
                  <a:pt x="2522" y="5"/>
                </a:cubicBezTo>
                <a:cubicBezTo>
                  <a:pt x="2469" y="5"/>
                  <a:pt x="2469" y="5"/>
                  <a:pt x="2469" y="5"/>
                </a:cubicBezTo>
                <a:cubicBezTo>
                  <a:pt x="2442" y="23"/>
                  <a:pt x="2432" y="43"/>
                  <a:pt x="2438" y="66"/>
                </a:cubicBezTo>
                <a:cubicBezTo>
                  <a:pt x="2443" y="90"/>
                  <a:pt x="2470" y="107"/>
                  <a:pt x="2496" y="103"/>
                </a:cubicBezTo>
                <a:close/>
                <a:moveTo>
                  <a:pt x="1984" y="311"/>
                </a:moveTo>
                <a:cubicBezTo>
                  <a:pt x="2026" y="378"/>
                  <a:pt x="2051" y="378"/>
                  <a:pt x="2103" y="317"/>
                </a:cubicBezTo>
                <a:cubicBezTo>
                  <a:pt x="2096" y="265"/>
                  <a:pt x="2088" y="254"/>
                  <a:pt x="2055" y="249"/>
                </a:cubicBezTo>
                <a:cubicBezTo>
                  <a:pt x="2017" y="243"/>
                  <a:pt x="2005" y="254"/>
                  <a:pt x="1984" y="311"/>
                </a:cubicBezTo>
                <a:close/>
                <a:moveTo>
                  <a:pt x="1988" y="1045"/>
                </a:moveTo>
                <a:cubicBezTo>
                  <a:pt x="1994" y="1062"/>
                  <a:pt x="2024" y="1081"/>
                  <a:pt x="2045" y="1074"/>
                </a:cubicBezTo>
                <a:cubicBezTo>
                  <a:pt x="2057" y="1071"/>
                  <a:pt x="2071" y="1058"/>
                  <a:pt x="2076" y="1046"/>
                </a:cubicBezTo>
                <a:cubicBezTo>
                  <a:pt x="2084" y="1025"/>
                  <a:pt x="2062" y="1006"/>
                  <a:pt x="2019" y="989"/>
                </a:cubicBezTo>
                <a:cubicBezTo>
                  <a:pt x="1985" y="1012"/>
                  <a:pt x="1979" y="1022"/>
                  <a:pt x="1988" y="1045"/>
                </a:cubicBezTo>
                <a:close/>
                <a:moveTo>
                  <a:pt x="1893" y="1070"/>
                </a:moveTo>
                <a:cubicBezTo>
                  <a:pt x="1911" y="1075"/>
                  <a:pt x="1937" y="1062"/>
                  <a:pt x="1942" y="1045"/>
                </a:cubicBezTo>
                <a:cubicBezTo>
                  <a:pt x="1948" y="1026"/>
                  <a:pt x="1930" y="998"/>
                  <a:pt x="1908" y="992"/>
                </a:cubicBezTo>
                <a:cubicBezTo>
                  <a:pt x="1889" y="986"/>
                  <a:pt x="1878" y="995"/>
                  <a:pt x="1871" y="1021"/>
                </a:cubicBezTo>
                <a:cubicBezTo>
                  <a:pt x="1864" y="1047"/>
                  <a:pt x="1872" y="1063"/>
                  <a:pt x="1893" y="1070"/>
                </a:cubicBezTo>
                <a:close/>
                <a:moveTo>
                  <a:pt x="1795" y="1162"/>
                </a:moveTo>
                <a:cubicBezTo>
                  <a:pt x="1833" y="1185"/>
                  <a:pt x="1847" y="1187"/>
                  <a:pt x="1859" y="1167"/>
                </a:cubicBezTo>
                <a:cubicBezTo>
                  <a:pt x="1872" y="1146"/>
                  <a:pt x="1865" y="1129"/>
                  <a:pt x="1835" y="1109"/>
                </a:cubicBezTo>
                <a:cubicBezTo>
                  <a:pt x="1806" y="1115"/>
                  <a:pt x="1795" y="1135"/>
                  <a:pt x="1795" y="1162"/>
                </a:cubicBezTo>
                <a:close/>
                <a:moveTo>
                  <a:pt x="1868" y="698"/>
                </a:moveTo>
                <a:cubicBezTo>
                  <a:pt x="1876" y="679"/>
                  <a:pt x="1867" y="665"/>
                  <a:pt x="1848" y="659"/>
                </a:cubicBezTo>
                <a:cubicBezTo>
                  <a:pt x="1805" y="676"/>
                  <a:pt x="1804" y="677"/>
                  <a:pt x="1815" y="719"/>
                </a:cubicBezTo>
                <a:cubicBezTo>
                  <a:pt x="1837" y="724"/>
                  <a:pt x="1858" y="722"/>
                  <a:pt x="1868" y="698"/>
                </a:cubicBezTo>
                <a:close/>
                <a:moveTo>
                  <a:pt x="1835" y="838"/>
                </a:moveTo>
                <a:cubicBezTo>
                  <a:pt x="1819" y="838"/>
                  <a:pt x="1813" y="851"/>
                  <a:pt x="1810" y="866"/>
                </a:cubicBezTo>
                <a:cubicBezTo>
                  <a:pt x="1804" y="893"/>
                  <a:pt x="1820" y="901"/>
                  <a:pt x="1843" y="906"/>
                </a:cubicBezTo>
                <a:cubicBezTo>
                  <a:pt x="1854" y="897"/>
                  <a:pt x="1864" y="889"/>
                  <a:pt x="1873" y="882"/>
                </a:cubicBezTo>
                <a:cubicBezTo>
                  <a:pt x="1875" y="851"/>
                  <a:pt x="1859" y="839"/>
                  <a:pt x="1835" y="838"/>
                </a:cubicBezTo>
                <a:close/>
                <a:moveTo>
                  <a:pt x="2023" y="161"/>
                </a:moveTo>
                <a:cubicBezTo>
                  <a:pt x="2050" y="166"/>
                  <a:pt x="2070" y="135"/>
                  <a:pt x="2081" y="77"/>
                </a:cubicBezTo>
                <a:cubicBezTo>
                  <a:pt x="2046" y="40"/>
                  <a:pt x="2031" y="35"/>
                  <a:pt x="2005" y="51"/>
                </a:cubicBezTo>
                <a:cubicBezTo>
                  <a:pt x="1985" y="63"/>
                  <a:pt x="1969" y="104"/>
                  <a:pt x="1981" y="128"/>
                </a:cubicBezTo>
                <a:cubicBezTo>
                  <a:pt x="1988" y="143"/>
                  <a:pt x="2007" y="158"/>
                  <a:pt x="2023" y="161"/>
                </a:cubicBezTo>
                <a:close/>
                <a:moveTo>
                  <a:pt x="1892" y="764"/>
                </a:moveTo>
                <a:cubicBezTo>
                  <a:pt x="1898" y="778"/>
                  <a:pt x="1905" y="793"/>
                  <a:pt x="1911" y="807"/>
                </a:cubicBezTo>
                <a:cubicBezTo>
                  <a:pt x="1949" y="813"/>
                  <a:pt x="1963" y="807"/>
                  <a:pt x="1973" y="783"/>
                </a:cubicBezTo>
                <a:cubicBezTo>
                  <a:pt x="1982" y="764"/>
                  <a:pt x="1976" y="750"/>
                  <a:pt x="1959" y="740"/>
                </a:cubicBezTo>
                <a:cubicBezTo>
                  <a:pt x="1939" y="728"/>
                  <a:pt x="1914" y="737"/>
                  <a:pt x="1892" y="764"/>
                </a:cubicBezTo>
                <a:close/>
                <a:moveTo>
                  <a:pt x="2791" y="539"/>
                </a:moveTo>
                <a:cubicBezTo>
                  <a:pt x="2799" y="519"/>
                  <a:pt x="2790" y="502"/>
                  <a:pt x="2775" y="489"/>
                </a:cubicBezTo>
                <a:cubicBezTo>
                  <a:pt x="2753" y="482"/>
                  <a:pt x="2739" y="492"/>
                  <a:pt x="2728" y="510"/>
                </a:cubicBezTo>
                <a:cubicBezTo>
                  <a:pt x="2717" y="528"/>
                  <a:pt x="2724" y="543"/>
                  <a:pt x="2737" y="559"/>
                </a:cubicBezTo>
                <a:cubicBezTo>
                  <a:pt x="2762" y="564"/>
                  <a:pt x="2782" y="560"/>
                  <a:pt x="2791" y="539"/>
                </a:cubicBezTo>
                <a:close/>
                <a:moveTo>
                  <a:pt x="3065" y="160"/>
                </a:moveTo>
                <a:cubicBezTo>
                  <a:pt x="3075" y="153"/>
                  <a:pt x="3089" y="140"/>
                  <a:pt x="3089" y="129"/>
                </a:cubicBezTo>
                <a:cubicBezTo>
                  <a:pt x="3089" y="102"/>
                  <a:pt x="3069" y="93"/>
                  <a:pt x="3044" y="93"/>
                </a:cubicBezTo>
                <a:cubicBezTo>
                  <a:pt x="3025" y="109"/>
                  <a:pt x="3014" y="127"/>
                  <a:pt x="3028" y="151"/>
                </a:cubicBezTo>
                <a:cubicBezTo>
                  <a:pt x="3036" y="166"/>
                  <a:pt x="3052" y="169"/>
                  <a:pt x="3065" y="160"/>
                </a:cubicBezTo>
                <a:close/>
                <a:moveTo>
                  <a:pt x="3003" y="334"/>
                </a:moveTo>
                <a:cubicBezTo>
                  <a:pt x="3026" y="335"/>
                  <a:pt x="3026" y="313"/>
                  <a:pt x="3028" y="292"/>
                </a:cubicBezTo>
                <a:cubicBezTo>
                  <a:pt x="3012" y="279"/>
                  <a:pt x="2997" y="259"/>
                  <a:pt x="2976" y="278"/>
                </a:cubicBezTo>
                <a:cubicBezTo>
                  <a:pt x="2969" y="284"/>
                  <a:pt x="2965" y="303"/>
                  <a:pt x="2969" y="310"/>
                </a:cubicBezTo>
                <a:cubicBezTo>
                  <a:pt x="2976" y="321"/>
                  <a:pt x="2991" y="334"/>
                  <a:pt x="3003" y="334"/>
                </a:cubicBezTo>
                <a:close/>
                <a:moveTo>
                  <a:pt x="2875" y="162"/>
                </a:moveTo>
                <a:cubicBezTo>
                  <a:pt x="2869" y="197"/>
                  <a:pt x="2895" y="210"/>
                  <a:pt x="2923" y="225"/>
                </a:cubicBezTo>
                <a:cubicBezTo>
                  <a:pt x="2948" y="211"/>
                  <a:pt x="2967" y="195"/>
                  <a:pt x="2957" y="167"/>
                </a:cubicBezTo>
                <a:cubicBezTo>
                  <a:pt x="2951" y="149"/>
                  <a:pt x="2939" y="134"/>
                  <a:pt x="2915" y="137"/>
                </a:cubicBezTo>
                <a:cubicBezTo>
                  <a:pt x="2898" y="140"/>
                  <a:pt x="2878" y="140"/>
                  <a:pt x="2875" y="162"/>
                </a:cubicBezTo>
                <a:close/>
                <a:moveTo>
                  <a:pt x="2734" y="415"/>
                </a:moveTo>
                <a:cubicBezTo>
                  <a:pt x="2739" y="435"/>
                  <a:pt x="2762" y="442"/>
                  <a:pt x="2797" y="439"/>
                </a:cubicBezTo>
                <a:cubicBezTo>
                  <a:pt x="2814" y="398"/>
                  <a:pt x="2816" y="376"/>
                  <a:pt x="2796" y="368"/>
                </a:cubicBezTo>
                <a:cubicBezTo>
                  <a:pt x="2781" y="361"/>
                  <a:pt x="2759" y="362"/>
                  <a:pt x="2744" y="369"/>
                </a:cubicBezTo>
                <a:cubicBezTo>
                  <a:pt x="2725" y="377"/>
                  <a:pt x="2729" y="399"/>
                  <a:pt x="2734" y="415"/>
                </a:cubicBezTo>
                <a:close/>
                <a:moveTo>
                  <a:pt x="2912" y="531"/>
                </a:moveTo>
                <a:cubicBezTo>
                  <a:pt x="2894" y="537"/>
                  <a:pt x="2881" y="564"/>
                  <a:pt x="2887" y="581"/>
                </a:cubicBezTo>
                <a:cubicBezTo>
                  <a:pt x="2894" y="600"/>
                  <a:pt x="2926" y="613"/>
                  <a:pt x="2948" y="605"/>
                </a:cubicBezTo>
                <a:cubicBezTo>
                  <a:pt x="2967" y="597"/>
                  <a:pt x="2971" y="583"/>
                  <a:pt x="2960" y="557"/>
                </a:cubicBezTo>
                <a:cubicBezTo>
                  <a:pt x="2950" y="532"/>
                  <a:pt x="2934" y="523"/>
                  <a:pt x="2912" y="531"/>
                </a:cubicBezTo>
                <a:close/>
                <a:moveTo>
                  <a:pt x="3063" y="420"/>
                </a:moveTo>
                <a:cubicBezTo>
                  <a:pt x="3078" y="417"/>
                  <a:pt x="3085" y="404"/>
                  <a:pt x="3078" y="387"/>
                </a:cubicBezTo>
                <a:cubicBezTo>
                  <a:pt x="3073" y="373"/>
                  <a:pt x="3062" y="366"/>
                  <a:pt x="3049" y="374"/>
                </a:cubicBezTo>
                <a:cubicBezTo>
                  <a:pt x="3040" y="379"/>
                  <a:pt x="3035" y="391"/>
                  <a:pt x="3024" y="406"/>
                </a:cubicBezTo>
                <a:cubicBezTo>
                  <a:pt x="3042" y="414"/>
                  <a:pt x="3054" y="422"/>
                  <a:pt x="3063" y="420"/>
                </a:cubicBezTo>
                <a:close/>
                <a:moveTo>
                  <a:pt x="3060" y="758"/>
                </a:moveTo>
                <a:cubicBezTo>
                  <a:pt x="3025" y="776"/>
                  <a:pt x="3017" y="790"/>
                  <a:pt x="3023" y="816"/>
                </a:cubicBezTo>
                <a:cubicBezTo>
                  <a:pt x="3028" y="837"/>
                  <a:pt x="3042" y="845"/>
                  <a:pt x="3062" y="843"/>
                </a:cubicBezTo>
                <a:cubicBezTo>
                  <a:pt x="3085" y="840"/>
                  <a:pt x="3100" y="818"/>
                  <a:pt x="3102" y="781"/>
                </a:cubicBezTo>
                <a:cubicBezTo>
                  <a:pt x="3089" y="774"/>
                  <a:pt x="3074" y="765"/>
                  <a:pt x="3060" y="758"/>
                </a:cubicBezTo>
                <a:close/>
                <a:moveTo>
                  <a:pt x="2993" y="986"/>
                </a:moveTo>
                <a:cubicBezTo>
                  <a:pt x="3009" y="1010"/>
                  <a:pt x="3024" y="1012"/>
                  <a:pt x="3063" y="995"/>
                </a:cubicBezTo>
                <a:cubicBezTo>
                  <a:pt x="3069" y="981"/>
                  <a:pt x="3074" y="967"/>
                  <a:pt x="3081" y="950"/>
                </a:cubicBezTo>
                <a:cubicBezTo>
                  <a:pt x="3045" y="918"/>
                  <a:pt x="3019" y="913"/>
                  <a:pt x="2998" y="930"/>
                </a:cubicBezTo>
                <a:cubicBezTo>
                  <a:pt x="2983" y="943"/>
                  <a:pt x="2980" y="968"/>
                  <a:pt x="2993" y="986"/>
                </a:cubicBezTo>
                <a:close/>
                <a:moveTo>
                  <a:pt x="1867" y="552"/>
                </a:moveTo>
                <a:cubicBezTo>
                  <a:pt x="1862" y="570"/>
                  <a:pt x="1877" y="592"/>
                  <a:pt x="1901" y="600"/>
                </a:cubicBezTo>
                <a:cubicBezTo>
                  <a:pt x="1923" y="607"/>
                  <a:pt x="1943" y="597"/>
                  <a:pt x="1948" y="577"/>
                </a:cubicBezTo>
                <a:cubicBezTo>
                  <a:pt x="1954" y="551"/>
                  <a:pt x="1942" y="527"/>
                  <a:pt x="1921" y="521"/>
                </a:cubicBezTo>
                <a:cubicBezTo>
                  <a:pt x="1899" y="515"/>
                  <a:pt x="1874" y="530"/>
                  <a:pt x="1867" y="552"/>
                </a:cubicBezTo>
                <a:close/>
                <a:moveTo>
                  <a:pt x="2859" y="675"/>
                </a:moveTo>
                <a:cubicBezTo>
                  <a:pt x="2873" y="635"/>
                  <a:pt x="2871" y="623"/>
                  <a:pt x="2850" y="610"/>
                </a:cubicBezTo>
                <a:cubicBezTo>
                  <a:pt x="2834" y="600"/>
                  <a:pt x="2798" y="603"/>
                  <a:pt x="2785" y="621"/>
                </a:cubicBezTo>
                <a:cubicBezTo>
                  <a:pt x="2777" y="632"/>
                  <a:pt x="2773" y="651"/>
                  <a:pt x="2777" y="663"/>
                </a:cubicBezTo>
                <a:cubicBezTo>
                  <a:pt x="2783" y="685"/>
                  <a:pt x="2813" y="688"/>
                  <a:pt x="2859" y="675"/>
                </a:cubicBezTo>
                <a:close/>
                <a:moveTo>
                  <a:pt x="3023" y="547"/>
                </a:moveTo>
                <a:cubicBezTo>
                  <a:pt x="3032" y="547"/>
                  <a:pt x="3045" y="540"/>
                  <a:pt x="3049" y="532"/>
                </a:cubicBezTo>
                <a:cubicBezTo>
                  <a:pt x="3061" y="509"/>
                  <a:pt x="3046" y="495"/>
                  <a:pt x="3025" y="479"/>
                </a:cubicBezTo>
                <a:cubicBezTo>
                  <a:pt x="3014" y="487"/>
                  <a:pt x="3002" y="495"/>
                  <a:pt x="2991" y="502"/>
                </a:cubicBezTo>
                <a:cubicBezTo>
                  <a:pt x="2996" y="526"/>
                  <a:pt x="2999" y="546"/>
                  <a:pt x="3023" y="547"/>
                </a:cubicBezTo>
                <a:close/>
                <a:moveTo>
                  <a:pt x="2867" y="266"/>
                </a:moveTo>
                <a:cubicBezTo>
                  <a:pt x="2853" y="250"/>
                  <a:pt x="2847" y="225"/>
                  <a:pt x="2820" y="236"/>
                </a:cubicBezTo>
                <a:cubicBezTo>
                  <a:pt x="2806" y="242"/>
                  <a:pt x="2792" y="254"/>
                  <a:pt x="2797" y="273"/>
                </a:cubicBezTo>
                <a:cubicBezTo>
                  <a:pt x="2803" y="298"/>
                  <a:pt x="2820" y="304"/>
                  <a:pt x="2846" y="301"/>
                </a:cubicBezTo>
                <a:cubicBezTo>
                  <a:pt x="2853" y="291"/>
                  <a:pt x="2860" y="279"/>
                  <a:pt x="2867" y="266"/>
                </a:cubicBezTo>
                <a:close/>
                <a:moveTo>
                  <a:pt x="2809" y="1267"/>
                </a:moveTo>
                <a:cubicBezTo>
                  <a:pt x="2835" y="1252"/>
                  <a:pt x="2844" y="1219"/>
                  <a:pt x="2831" y="1193"/>
                </a:cubicBezTo>
                <a:cubicBezTo>
                  <a:pt x="2818" y="1167"/>
                  <a:pt x="2799" y="1145"/>
                  <a:pt x="2766" y="1148"/>
                </a:cubicBezTo>
                <a:cubicBezTo>
                  <a:pt x="2733" y="1150"/>
                  <a:pt x="2722" y="1171"/>
                  <a:pt x="2715" y="1240"/>
                </a:cubicBezTo>
                <a:cubicBezTo>
                  <a:pt x="2743" y="1270"/>
                  <a:pt x="2771" y="1291"/>
                  <a:pt x="2809" y="1267"/>
                </a:cubicBezTo>
                <a:close/>
                <a:moveTo>
                  <a:pt x="2693" y="779"/>
                </a:moveTo>
                <a:cubicBezTo>
                  <a:pt x="2728" y="755"/>
                  <a:pt x="2733" y="745"/>
                  <a:pt x="2724" y="719"/>
                </a:cubicBezTo>
                <a:cubicBezTo>
                  <a:pt x="2715" y="690"/>
                  <a:pt x="2703" y="685"/>
                  <a:pt x="2653" y="690"/>
                </a:cubicBezTo>
                <a:cubicBezTo>
                  <a:pt x="2620" y="745"/>
                  <a:pt x="2629" y="764"/>
                  <a:pt x="2693" y="779"/>
                </a:cubicBezTo>
                <a:close/>
                <a:moveTo>
                  <a:pt x="2659" y="536"/>
                </a:moveTo>
                <a:cubicBezTo>
                  <a:pt x="2651" y="517"/>
                  <a:pt x="2630" y="510"/>
                  <a:pt x="2607" y="519"/>
                </a:cubicBezTo>
                <a:cubicBezTo>
                  <a:pt x="2581" y="530"/>
                  <a:pt x="2571" y="549"/>
                  <a:pt x="2581" y="570"/>
                </a:cubicBezTo>
                <a:cubicBezTo>
                  <a:pt x="2591" y="591"/>
                  <a:pt x="2617" y="604"/>
                  <a:pt x="2635" y="596"/>
                </a:cubicBezTo>
                <a:cubicBezTo>
                  <a:pt x="2657" y="587"/>
                  <a:pt x="2668" y="559"/>
                  <a:pt x="2659" y="536"/>
                </a:cubicBezTo>
                <a:close/>
                <a:moveTo>
                  <a:pt x="2850" y="99"/>
                </a:moveTo>
                <a:cubicBezTo>
                  <a:pt x="2861" y="89"/>
                  <a:pt x="2872" y="80"/>
                  <a:pt x="2888" y="67"/>
                </a:cubicBezTo>
                <a:cubicBezTo>
                  <a:pt x="2883" y="51"/>
                  <a:pt x="2880" y="32"/>
                  <a:pt x="2871" y="17"/>
                </a:cubicBezTo>
                <a:cubicBezTo>
                  <a:pt x="2868" y="12"/>
                  <a:pt x="2864" y="8"/>
                  <a:pt x="2860" y="5"/>
                </a:cubicBezTo>
                <a:cubicBezTo>
                  <a:pt x="2799" y="5"/>
                  <a:pt x="2799" y="5"/>
                  <a:pt x="2799" y="5"/>
                </a:cubicBezTo>
                <a:cubicBezTo>
                  <a:pt x="2780" y="20"/>
                  <a:pt x="2780" y="51"/>
                  <a:pt x="2797" y="73"/>
                </a:cubicBezTo>
                <a:cubicBezTo>
                  <a:pt x="2811" y="91"/>
                  <a:pt x="2827" y="101"/>
                  <a:pt x="2850" y="99"/>
                </a:cubicBezTo>
                <a:close/>
                <a:moveTo>
                  <a:pt x="425" y="1524"/>
                </a:moveTo>
                <a:cubicBezTo>
                  <a:pt x="407" y="1531"/>
                  <a:pt x="388" y="1539"/>
                  <a:pt x="364" y="1549"/>
                </a:cubicBezTo>
                <a:cubicBezTo>
                  <a:pt x="379" y="1570"/>
                  <a:pt x="390" y="1587"/>
                  <a:pt x="401" y="1603"/>
                </a:cubicBezTo>
                <a:cubicBezTo>
                  <a:pt x="461" y="1576"/>
                  <a:pt x="463" y="1568"/>
                  <a:pt x="425" y="1524"/>
                </a:cubicBezTo>
                <a:close/>
                <a:moveTo>
                  <a:pt x="2038" y="910"/>
                </a:moveTo>
                <a:cubicBezTo>
                  <a:pt x="2046" y="897"/>
                  <a:pt x="2046" y="884"/>
                  <a:pt x="2036" y="872"/>
                </a:cubicBezTo>
                <a:cubicBezTo>
                  <a:pt x="2023" y="859"/>
                  <a:pt x="2009" y="851"/>
                  <a:pt x="1991" y="861"/>
                </a:cubicBezTo>
                <a:cubicBezTo>
                  <a:pt x="1968" y="874"/>
                  <a:pt x="1960" y="893"/>
                  <a:pt x="1972" y="921"/>
                </a:cubicBezTo>
                <a:cubicBezTo>
                  <a:pt x="2009" y="933"/>
                  <a:pt x="2025" y="930"/>
                  <a:pt x="2038" y="910"/>
                </a:cubicBezTo>
                <a:close/>
                <a:moveTo>
                  <a:pt x="1888" y="1435"/>
                </a:moveTo>
                <a:cubicBezTo>
                  <a:pt x="1872" y="1424"/>
                  <a:pt x="1855" y="1423"/>
                  <a:pt x="1838" y="1436"/>
                </a:cubicBezTo>
                <a:cubicBezTo>
                  <a:pt x="1814" y="1453"/>
                  <a:pt x="1813" y="1465"/>
                  <a:pt x="1830" y="1510"/>
                </a:cubicBezTo>
                <a:cubicBezTo>
                  <a:pt x="1869" y="1519"/>
                  <a:pt x="1881" y="1515"/>
                  <a:pt x="1894" y="1490"/>
                </a:cubicBezTo>
                <a:cubicBezTo>
                  <a:pt x="1904" y="1470"/>
                  <a:pt x="1902" y="1445"/>
                  <a:pt x="1888" y="1435"/>
                </a:cubicBezTo>
                <a:close/>
                <a:moveTo>
                  <a:pt x="1929" y="1209"/>
                </a:moveTo>
                <a:cubicBezTo>
                  <a:pt x="1891" y="1230"/>
                  <a:pt x="1877" y="1246"/>
                  <a:pt x="1888" y="1265"/>
                </a:cubicBezTo>
                <a:cubicBezTo>
                  <a:pt x="1896" y="1278"/>
                  <a:pt x="1914" y="1291"/>
                  <a:pt x="1929" y="1295"/>
                </a:cubicBezTo>
                <a:cubicBezTo>
                  <a:pt x="1949" y="1299"/>
                  <a:pt x="1958" y="1279"/>
                  <a:pt x="1964" y="1264"/>
                </a:cubicBezTo>
                <a:cubicBezTo>
                  <a:pt x="1971" y="1245"/>
                  <a:pt x="1958" y="1226"/>
                  <a:pt x="1929" y="1209"/>
                </a:cubicBezTo>
                <a:close/>
                <a:moveTo>
                  <a:pt x="2086" y="1356"/>
                </a:moveTo>
                <a:cubicBezTo>
                  <a:pt x="2081" y="1348"/>
                  <a:pt x="2072" y="1334"/>
                  <a:pt x="2066" y="1325"/>
                </a:cubicBezTo>
                <a:cubicBezTo>
                  <a:pt x="2012" y="1313"/>
                  <a:pt x="1991" y="1334"/>
                  <a:pt x="1980" y="1371"/>
                </a:cubicBezTo>
                <a:cubicBezTo>
                  <a:pt x="1983" y="1398"/>
                  <a:pt x="2001" y="1410"/>
                  <a:pt x="2026" y="1412"/>
                </a:cubicBezTo>
                <a:cubicBezTo>
                  <a:pt x="2059" y="1414"/>
                  <a:pt x="2071" y="1392"/>
                  <a:pt x="2086" y="1356"/>
                </a:cubicBezTo>
                <a:close/>
                <a:moveTo>
                  <a:pt x="2024" y="1193"/>
                </a:moveTo>
                <a:cubicBezTo>
                  <a:pt x="2043" y="1186"/>
                  <a:pt x="2046" y="1171"/>
                  <a:pt x="2045" y="1150"/>
                </a:cubicBezTo>
                <a:cubicBezTo>
                  <a:pt x="2030" y="1132"/>
                  <a:pt x="2012" y="1123"/>
                  <a:pt x="1992" y="1134"/>
                </a:cubicBezTo>
                <a:cubicBezTo>
                  <a:pt x="1974" y="1145"/>
                  <a:pt x="1972" y="1163"/>
                  <a:pt x="1975" y="1182"/>
                </a:cubicBezTo>
                <a:cubicBezTo>
                  <a:pt x="1988" y="1201"/>
                  <a:pt x="2005" y="1201"/>
                  <a:pt x="2024" y="1193"/>
                </a:cubicBezTo>
                <a:close/>
                <a:moveTo>
                  <a:pt x="1824" y="1994"/>
                </a:moveTo>
                <a:cubicBezTo>
                  <a:pt x="1812" y="2006"/>
                  <a:pt x="1804" y="2018"/>
                  <a:pt x="1815" y="2034"/>
                </a:cubicBezTo>
                <a:cubicBezTo>
                  <a:pt x="1822" y="2044"/>
                  <a:pt x="1836" y="2047"/>
                  <a:pt x="1846" y="2041"/>
                </a:cubicBezTo>
                <a:cubicBezTo>
                  <a:pt x="1857" y="2035"/>
                  <a:pt x="1865" y="2027"/>
                  <a:pt x="1864" y="2013"/>
                </a:cubicBezTo>
                <a:cubicBezTo>
                  <a:pt x="1862" y="2000"/>
                  <a:pt x="1853" y="1996"/>
                  <a:pt x="1824" y="1994"/>
                </a:cubicBezTo>
                <a:close/>
                <a:moveTo>
                  <a:pt x="1823" y="1940"/>
                </a:moveTo>
                <a:cubicBezTo>
                  <a:pt x="1839" y="1935"/>
                  <a:pt x="1846" y="1915"/>
                  <a:pt x="1839" y="1896"/>
                </a:cubicBezTo>
                <a:cubicBezTo>
                  <a:pt x="1834" y="1881"/>
                  <a:pt x="1812" y="1871"/>
                  <a:pt x="1798" y="1877"/>
                </a:cubicBezTo>
                <a:cubicBezTo>
                  <a:pt x="1784" y="1882"/>
                  <a:pt x="1775" y="1909"/>
                  <a:pt x="1781" y="1925"/>
                </a:cubicBezTo>
                <a:cubicBezTo>
                  <a:pt x="1786" y="1938"/>
                  <a:pt x="1807" y="1946"/>
                  <a:pt x="1823" y="1940"/>
                </a:cubicBezTo>
                <a:close/>
                <a:moveTo>
                  <a:pt x="1826" y="2094"/>
                </a:moveTo>
                <a:cubicBezTo>
                  <a:pt x="1812" y="2091"/>
                  <a:pt x="1806" y="2097"/>
                  <a:pt x="1794" y="2124"/>
                </a:cubicBezTo>
                <a:cubicBezTo>
                  <a:pt x="1806" y="2149"/>
                  <a:pt x="1814" y="2154"/>
                  <a:pt x="1834" y="2149"/>
                </a:cubicBezTo>
                <a:cubicBezTo>
                  <a:pt x="1846" y="2146"/>
                  <a:pt x="1852" y="2138"/>
                  <a:pt x="1852" y="2126"/>
                </a:cubicBezTo>
                <a:cubicBezTo>
                  <a:pt x="1852" y="2113"/>
                  <a:pt x="1839" y="2097"/>
                  <a:pt x="1826" y="2094"/>
                </a:cubicBezTo>
                <a:close/>
                <a:moveTo>
                  <a:pt x="2146" y="1181"/>
                </a:moveTo>
                <a:cubicBezTo>
                  <a:pt x="2125" y="1175"/>
                  <a:pt x="2099" y="1191"/>
                  <a:pt x="2093" y="1213"/>
                </a:cubicBezTo>
                <a:cubicBezTo>
                  <a:pt x="2088" y="1233"/>
                  <a:pt x="2100" y="1251"/>
                  <a:pt x="2123" y="1257"/>
                </a:cubicBezTo>
                <a:cubicBezTo>
                  <a:pt x="2150" y="1264"/>
                  <a:pt x="2169" y="1255"/>
                  <a:pt x="2174" y="1233"/>
                </a:cubicBezTo>
                <a:cubicBezTo>
                  <a:pt x="2178" y="1211"/>
                  <a:pt x="2165" y="1186"/>
                  <a:pt x="2146" y="1181"/>
                </a:cubicBezTo>
                <a:close/>
                <a:moveTo>
                  <a:pt x="2348" y="1865"/>
                </a:moveTo>
                <a:cubicBezTo>
                  <a:pt x="2376" y="1857"/>
                  <a:pt x="2405" y="1823"/>
                  <a:pt x="2399" y="1798"/>
                </a:cubicBezTo>
                <a:cubicBezTo>
                  <a:pt x="2389" y="1757"/>
                  <a:pt x="2359" y="1743"/>
                  <a:pt x="2319" y="1745"/>
                </a:cubicBezTo>
                <a:cubicBezTo>
                  <a:pt x="2275" y="1786"/>
                  <a:pt x="2269" y="1806"/>
                  <a:pt x="2289" y="1839"/>
                </a:cubicBezTo>
                <a:cubicBezTo>
                  <a:pt x="2303" y="1861"/>
                  <a:pt x="2320" y="1873"/>
                  <a:pt x="2348" y="1865"/>
                </a:cubicBezTo>
                <a:close/>
                <a:moveTo>
                  <a:pt x="1424" y="2064"/>
                </a:moveTo>
                <a:cubicBezTo>
                  <a:pt x="1436" y="2050"/>
                  <a:pt x="1434" y="2036"/>
                  <a:pt x="1424" y="2022"/>
                </a:cubicBezTo>
                <a:cubicBezTo>
                  <a:pt x="1396" y="2024"/>
                  <a:pt x="1388" y="2029"/>
                  <a:pt x="1389" y="2044"/>
                </a:cubicBezTo>
                <a:cubicBezTo>
                  <a:pt x="1391" y="2059"/>
                  <a:pt x="1401" y="2065"/>
                  <a:pt x="1424" y="2064"/>
                </a:cubicBezTo>
                <a:close/>
                <a:moveTo>
                  <a:pt x="2389" y="1996"/>
                </a:moveTo>
                <a:cubicBezTo>
                  <a:pt x="2380" y="1980"/>
                  <a:pt x="2361" y="1958"/>
                  <a:pt x="2346" y="1957"/>
                </a:cubicBezTo>
                <a:cubicBezTo>
                  <a:pt x="2306" y="1955"/>
                  <a:pt x="2290" y="1984"/>
                  <a:pt x="2288" y="2022"/>
                </a:cubicBezTo>
                <a:cubicBezTo>
                  <a:pt x="2310" y="2052"/>
                  <a:pt x="2337" y="2069"/>
                  <a:pt x="2373" y="2051"/>
                </a:cubicBezTo>
                <a:cubicBezTo>
                  <a:pt x="2396" y="2039"/>
                  <a:pt x="2401" y="2016"/>
                  <a:pt x="2389" y="1996"/>
                </a:cubicBezTo>
                <a:close/>
                <a:moveTo>
                  <a:pt x="2208" y="1005"/>
                </a:moveTo>
                <a:cubicBezTo>
                  <a:pt x="2167" y="1004"/>
                  <a:pt x="2157" y="1008"/>
                  <a:pt x="2149" y="1033"/>
                </a:cubicBezTo>
                <a:cubicBezTo>
                  <a:pt x="2140" y="1062"/>
                  <a:pt x="2146" y="1073"/>
                  <a:pt x="2187" y="1097"/>
                </a:cubicBezTo>
                <a:cubicBezTo>
                  <a:pt x="2245" y="1074"/>
                  <a:pt x="2249" y="1055"/>
                  <a:pt x="2208" y="1005"/>
                </a:cubicBezTo>
                <a:close/>
                <a:moveTo>
                  <a:pt x="845" y="285"/>
                </a:moveTo>
                <a:cubicBezTo>
                  <a:pt x="856" y="283"/>
                  <a:pt x="860" y="274"/>
                  <a:pt x="856" y="262"/>
                </a:cubicBezTo>
                <a:cubicBezTo>
                  <a:pt x="852" y="252"/>
                  <a:pt x="844" y="247"/>
                  <a:pt x="835" y="253"/>
                </a:cubicBezTo>
                <a:cubicBezTo>
                  <a:pt x="829" y="257"/>
                  <a:pt x="826" y="265"/>
                  <a:pt x="818" y="276"/>
                </a:cubicBezTo>
                <a:cubicBezTo>
                  <a:pt x="830" y="281"/>
                  <a:pt x="839" y="287"/>
                  <a:pt x="845" y="285"/>
                </a:cubicBezTo>
                <a:close/>
                <a:moveTo>
                  <a:pt x="2392" y="2157"/>
                </a:moveTo>
                <a:cubicBezTo>
                  <a:pt x="2386" y="2159"/>
                  <a:pt x="2380" y="2161"/>
                  <a:pt x="2375" y="2163"/>
                </a:cubicBezTo>
                <a:cubicBezTo>
                  <a:pt x="2439" y="2163"/>
                  <a:pt x="2439" y="2163"/>
                  <a:pt x="2439" y="2163"/>
                </a:cubicBezTo>
                <a:cubicBezTo>
                  <a:pt x="2426" y="2155"/>
                  <a:pt x="2411" y="2151"/>
                  <a:pt x="2392" y="2157"/>
                </a:cubicBezTo>
                <a:close/>
                <a:moveTo>
                  <a:pt x="2085" y="1972"/>
                </a:moveTo>
                <a:cubicBezTo>
                  <a:pt x="2064" y="1981"/>
                  <a:pt x="2041" y="1991"/>
                  <a:pt x="2019" y="2000"/>
                </a:cubicBezTo>
                <a:cubicBezTo>
                  <a:pt x="2004" y="2058"/>
                  <a:pt x="2012" y="2081"/>
                  <a:pt x="2050" y="2096"/>
                </a:cubicBezTo>
                <a:cubicBezTo>
                  <a:pt x="2085" y="2109"/>
                  <a:pt x="2116" y="2099"/>
                  <a:pt x="2129" y="2070"/>
                </a:cubicBezTo>
                <a:cubicBezTo>
                  <a:pt x="2148" y="2029"/>
                  <a:pt x="2139" y="2007"/>
                  <a:pt x="2085" y="1972"/>
                </a:cubicBezTo>
                <a:close/>
                <a:moveTo>
                  <a:pt x="1832" y="1337"/>
                </a:moveTo>
                <a:cubicBezTo>
                  <a:pt x="1841" y="1315"/>
                  <a:pt x="1832" y="1300"/>
                  <a:pt x="1810" y="1287"/>
                </a:cubicBezTo>
                <a:cubicBezTo>
                  <a:pt x="1799" y="1291"/>
                  <a:pt x="1787" y="1296"/>
                  <a:pt x="1773" y="1302"/>
                </a:cubicBezTo>
                <a:cubicBezTo>
                  <a:pt x="1774" y="1323"/>
                  <a:pt x="1765" y="1346"/>
                  <a:pt x="1793" y="1353"/>
                </a:cubicBezTo>
                <a:cubicBezTo>
                  <a:pt x="1807" y="1356"/>
                  <a:pt x="1824" y="1355"/>
                  <a:pt x="1832" y="1337"/>
                </a:cubicBezTo>
                <a:close/>
                <a:moveTo>
                  <a:pt x="1491" y="1835"/>
                </a:moveTo>
                <a:cubicBezTo>
                  <a:pt x="1479" y="1845"/>
                  <a:pt x="1472" y="1857"/>
                  <a:pt x="1481" y="1871"/>
                </a:cubicBezTo>
                <a:cubicBezTo>
                  <a:pt x="1486" y="1880"/>
                  <a:pt x="1496" y="1882"/>
                  <a:pt x="1504" y="1877"/>
                </a:cubicBezTo>
                <a:cubicBezTo>
                  <a:pt x="1510" y="1872"/>
                  <a:pt x="1519" y="1864"/>
                  <a:pt x="1519" y="1858"/>
                </a:cubicBezTo>
                <a:cubicBezTo>
                  <a:pt x="1519" y="1841"/>
                  <a:pt x="1506" y="1835"/>
                  <a:pt x="1491" y="1835"/>
                </a:cubicBezTo>
                <a:close/>
                <a:moveTo>
                  <a:pt x="1581" y="1297"/>
                </a:moveTo>
                <a:cubicBezTo>
                  <a:pt x="1583" y="1281"/>
                  <a:pt x="1573" y="1270"/>
                  <a:pt x="1558" y="1269"/>
                </a:cubicBezTo>
                <a:cubicBezTo>
                  <a:pt x="1545" y="1268"/>
                  <a:pt x="1527" y="1270"/>
                  <a:pt x="1520" y="1278"/>
                </a:cubicBezTo>
                <a:cubicBezTo>
                  <a:pt x="1505" y="1299"/>
                  <a:pt x="1515" y="1319"/>
                  <a:pt x="1535" y="1333"/>
                </a:cubicBezTo>
                <a:cubicBezTo>
                  <a:pt x="1559" y="1332"/>
                  <a:pt x="1578" y="1324"/>
                  <a:pt x="1581" y="1297"/>
                </a:cubicBezTo>
                <a:close/>
                <a:moveTo>
                  <a:pt x="1814" y="1046"/>
                </a:moveTo>
                <a:cubicBezTo>
                  <a:pt x="1825" y="1025"/>
                  <a:pt x="1835" y="1007"/>
                  <a:pt x="1816" y="993"/>
                </a:cubicBezTo>
                <a:cubicBezTo>
                  <a:pt x="1809" y="987"/>
                  <a:pt x="1795" y="985"/>
                  <a:pt x="1788" y="989"/>
                </a:cubicBezTo>
                <a:cubicBezTo>
                  <a:pt x="1765" y="999"/>
                  <a:pt x="1768" y="1019"/>
                  <a:pt x="1775" y="1044"/>
                </a:cubicBezTo>
                <a:cubicBezTo>
                  <a:pt x="1789" y="1045"/>
                  <a:pt x="1802" y="1045"/>
                  <a:pt x="1814" y="1046"/>
                </a:cubicBezTo>
                <a:close/>
                <a:moveTo>
                  <a:pt x="1583" y="1940"/>
                </a:moveTo>
                <a:cubicBezTo>
                  <a:pt x="1565" y="1917"/>
                  <a:pt x="1558" y="1914"/>
                  <a:pt x="1547" y="1922"/>
                </a:cubicBezTo>
                <a:cubicBezTo>
                  <a:pt x="1535" y="1932"/>
                  <a:pt x="1538" y="1944"/>
                  <a:pt x="1559" y="1967"/>
                </a:cubicBezTo>
                <a:cubicBezTo>
                  <a:pt x="1571" y="1960"/>
                  <a:pt x="1585" y="1957"/>
                  <a:pt x="1583" y="1940"/>
                </a:cubicBezTo>
                <a:close/>
                <a:moveTo>
                  <a:pt x="1409" y="2106"/>
                </a:moveTo>
                <a:cubicBezTo>
                  <a:pt x="1398" y="2110"/>
                  <a:pt x="1390" y="2126"/>
                  <a:pt x="1394" y="2137"/>
                </a:cubicBezTo>
                <a:cubicBezTo>
                  <a:pt x="1398" y="2149"/>
                  <a:pt x="1418" y="2157"/>
                  <a:pt x="1431" y="2152"/>
                </a:cubicBezTo>
                <a:cubicBezTo>
                  <a:pt x="1443" y="2147"/>
                  <a:pt x="1445" y="2138"/>
                  <a:pt x="1439" y="2122"/>
                </a:cubicBezTo>
                <a:cubicBezTo>
                  <a:pt x="1433" y="2107"/>
                  <a:pt x="1423" y="2101"/>
                  <a:pt x="1409" y="2106"/>
                </a:cubicBezTo>
                <a:close/>
                <a:moveTo>
                  <a:pt x="1479" y="2074"/>
                </a:moveTo>
                <a:cubicBezTo>
                  <a:pt x="1472" y="2079"/>
                  <a:pt x="1465" y="2084"/>
                  <a:pt x="1458" y="2088"/>
                </a:cubicBezTo>
                <a:cubicBezTo>
                  <a:pt x="1461" y="2103"/>
                  <a:pt x="1463" y="2116"/>
                  <a:pt x="1478" y="2116"/>
                </a:cubicBezTo>
                <a:cubicBezTo>
                  <a:pt x="1483" y="2116"/>
                  <a:pt x="1491" y="2112"/>
                  <a:pt x="1494" y="2107"/>
                </a:cubicBezTo>
                <a:cubicBezTo>
                  <a:pt x="1501" y="2093"/>
                  <a:pt x="1492" y="2084"/>
                  <a:pt x="1479" y="2074"/>
                </a:cubicBezTo>
                <a:close/>
                <a:moveTo>
                  <a:pt x="1547" y="2093"/>
                </a:moveTo>
                <a:cubicBezTo>
                  <a:pt x="1538" y="2112"/>
                  <a:pt x="1540" y="2126"/>
                  <a:pt x="1552" y="2127"/>
                </a:cubicBezTo>
                <a:cubicBezTo>
                  <a:pt x="1558" y="2127"/>
                  <a:pt x="1568" y="2121"/>
                  <a:pt x="1571" y="2115"/>
                </a:cubicBezTo>
                <a:cubicBezTo>
                  <a:pt x="1576" y="2105"/>
                  <a:pt x="1567" y="2098"/>
                  <a:pt x="1547" y="2093"/>
                </a:cubicBezTo>
                <a:close/>
                <a:moveTo>
                  <a:pt x="1481" y="1959"/>
                </a:moveTo>
                <a:cubicBezTo>
                  <a:pt x="1471" y="1950"/>
                  <a:pt x="1462" y="1938"/>
                  <a:pt x="1449" y="1950"/>
                </a:cubicBezTo>
                <a:cubicBezTo>
                  <a:pt x="1444" y="1954"/>
                  <a:pt x="1442" y="1965"/>
                  <a:pt x="1444" y="1969"/>
                </a:cubicBezTo>
                <a:cubicBezTo>
                  <a:pt x="1449" y="1976"/>
                  <a:pt x="1458" y="1984"/>
                  <a:pt x="1466" y="1985"/>
                </a:cubicBezTo>
                <a:cubicBezTo>
                  <a:pt x="1480" y="1985"/>
                  <a:pt x="1480" y="1972"/>
                  <a:pt x="1481" y="1959"/>
                </a:cubicBezTo>
                <a:close/>
                <a:moveTo>
                  <a:pt x="1494" y="2009"/>
                </a:moveTo>
                <a:cubicBezTo>
                  <a:pt x="1488" y="2012"/>
                  <a:pt x="1485" y="2020"/>
                  <a:pt x="1478" y="2029"/>
                </a:cubicBezTo>
                <a:cubicBezTo>
                  <a:pt x="1490" y="2034"/>
                  <a:pt x="1497" y="2039"/>
                  <a:pt x="1502" y="2038"/>
                </a:cubicBezTo>
                <a:cubicBezTo>
                  <a:pt x="1512" y="2036"/>
                  <a:pt x="1516" y="2027"/>
                  <a:pt x="1512" y="2017"/>
                </a:cubicBezTo>
                <a:cubicBezTo>
                  <a:pt x="1509" y="2008"/>
                  <a:pt x="1502" y="2004"/>
                  <a:pt x="1494" y="2009"/>
                </a:cubicBezTo>
                <a:close/>
                <a:moveTo>
                  <a:pt x="1565" y="2018"/>
                </a:moveTo>
                <a:cubicBezTo>
                  <a:pt x="1559" y="2030"/>
                  <a:pt x="1554" y="2038"/>
                  <a:pt x="1549" y="2047"/>
                </a:cubicBezTo>
                <a:cubicBezTo>
                  <a:pt x="1575" y="2068"/>
                  <a:pt x="1579" y="2067"/>
                  <a:pt x="1590" y="2040"/>
                </a:cubicBezTo>
                <a:cubicBezTo>
                  <a:pt x="1583" y="2034"/>
                  <a:pt x="1575" y="2027"/>
                  <a:pt x="1565" y="2018"/>
                </a:cubicBezTo>
                <a:close/>
                <a:moveTo>
                  <a:pt x="1730" y="1988"/>
                </a:moveTo>
                <a:cubicBezTo>
                  <a:pt x="1742" y="1982"/>
                  <a:pt x="1747" y="1965"/>
                  <a:pt x="1742" y="1952"/>
                </a:cubicBezTo>
                <a:cubicBezTo>
                  <a:pt x="1736" y="1938"/>
                  <a:pt x="1720" y="1931"/>
                  <a:pt x="1706" y="1937"/>
                </a:cubicBezTo>
                <a:cubicBezTo>
                  <a:pt x="1692" y="1942"/>
                  <a:pt x="1684" y="1960"/>
                  <a:pt x="1690" y="1973"/>
                </a:cubicBezTo>
                <a:cubicBezTo>
                  <a:pt x="1696" y="1987"/>
                  <a:pt x="1717" y="1994"/>
                  <a:pt x="1730" y="1988"/>
                </a:cubicBezTo>
                <a:close/>
                <a:moveTo>
                  <a:pt x="1711" y="2107"/>
                </a:moveTo>
                <a:cubicBezTo>
                  <a:pt x="1708" y="2119"/>
                  <a:pt x="1712" y="2128"/>
                  <a:pt x="1723" y="2134"/>
                </a:cubicBezTo>
                <a:cubicBezTo>
                  <a:pt x="1737" y="2141"/>
                  <a:pt x="1750" y="2136"/>
                  <a:pt x="1764" y="2116"/>
                </a:cubicBezTo>
                <a:cubicBezTo>
                  <a:pt x="1760" y="2108"/>
                  <a:pt x="1755" y="2100"/>
                  <a:pt x="1751" y="2090"/>
                </a:cubicBezTo>
                <a:cubicBezTo>
                  <a:pt x="1720" y="2089"/>
                  <a:pt x="1715" y="2092"/>
                  <a:pt x="1711" y="2107"/>
                </a:cubicBezTo>
                <a:close/>
                <a:moveTo>
                  <a:pt x="1657" y="1863"/>
                </a:moveTo>
                <a:cubicBezTo>
                  <a:pt x="1647" y="1866"/>
                  <a:pt x="1639" y="1878"/>
                  <a:pt x="1641" y="1888"/>
                </a:cubicBezTo>
                <a:cubicBezTo>
                  <a:pt x="1644" y="1900"/>
                  <a:pt x="1659" y="1909"/>
                  <a:pt x="1671" y="1905"/>
                </a:cubicBezTo>
                <a:cubicBezTo>
                  <a:pt x="1682" y="1901"/>
                  <a:pt x="1688" y="1887"/>
                  <a:pt x="1684" y="1876"/>
                </a:cubicBezTo>
                <a:cubicBezTo>
                  <a:pt x="1680" y="1866"/>
                  <a:pt x="1667" y="1860"/>
                  <a:pt x="1657" y="1863"/>
                </a:cubicBezTo>
                <a:close/>
                <a:moveTo>
                  <a:pt x="1594" y="2155"/>
                </a:moveTo>
                <a:cubicBezTo>
                  <a:pt x="1590" y="2156"/>
                  <a:pt x="1587" y="2160"/>
                  <a:pt x="1584" y="2163"/>
                </a:cubicBezTo>
                <a:cubicBezTo>
                  <a:pt x="1621" y="2163"/>
                  <a:pt x="1621" y="2163"/>
                  <a:pt x="1621" y="2163"/>
                </a:cubicBezTo>
                <a:cubicBezTo>
                  <a:pt x="1616" y="2154"/>
                  <a:pt x="1605" y="2151"/>
                  <a:pt x="1594" y="2155"/>
                </a:cubicBezTo>
                <a:close/>
                <a:moveTo>
                  <a:pt x="1657" y="2080"/>
                </a:moveTo>
                <a:cubicBezTo>
                  <a:pt x="1645" y="2106"/>
                  <a:pt x="1646" y="2116"/>
                  <a:pt x="1659" y="2121"/>
                </a:cubicBezTo>
                <a:cubicBezTo>
                  <a:pt x="1671" y="2126"/>
                  <a:pt x="1678" y="2120"/>
                  <a:pt x="1683" y="2111"/>
                </a:cubicBezTo>
                <a:cubicBezTo>
                  <a:pt x="1689" y="2098"/>
                  <a:pt x="1679" y="2087"/>
                  <a:pt x="1657" y="2080"/>
                </a:cubicBezTo>
                <a:close/>
                <a:moveTo>
                  <a:pt x="1660" y="2014"/>
                </a:moveTo>
                <a:cubicBezTo>
                  <a:pt x="1664" y="1999"/>
                  <a:pt x="1656" y="1989"/>
                  <a:pt x="1639" y="1982"/>
                </a:cubicBezTo>
                <a:cubicBezTo>
                  <a:pt x="1624" y="1990"/>
                  <a:pt x="1612" y="1999"/>
                  <a:pt x="1618" y="2016"/>
                </a:cubicBezTo>
                <a:cubicBezTo>
                  <a:pt x="1620" y="2023"/>
                  <a:pt x="1629" y="2029"/>
                  <a:pt x="1636" y="2031"/>
                </a:cubicBezTo>
                <a:cubicBezTo>
                  <a:pt x="1649" y="2035"/>
                  <a:pt x="1657" y="2024"/>
                  <a:pt x="1660" y="2014"/>
                </a:cubicBezTo>
                <a:close/>
                <a:moveTo>
                  <a:pt x="2315" y="1429"/>
                </a:moveTo>
                <a:cubicBezTo>
                  <a:pt x="2309" y="1399"/>
                  <a:pt x="2269" y="1371"/>
                  <a:pt x="2241" y="1377"/>
                </a:cubicBezTo>
                <a:cubicBezTo>
                  <a:pt x="2202" y="1385"/>
                  <a:pt x="2181" y="1427"/>
                  <a:pt x="2194" y="1472"/>
                </a:cubicBezTo>
                <a:cubicBezTo>
                  <a:pt x="2203" y="1509"/>
                  <a:pt x="2227" y="1522"/>
                  <a:pt x="2263" y="1511"/>
                </a:cubicBezTo>
                <a:cubicBezTo>
                  <a:pt x="2298" y="1500"/>
                  <a:pt x="2322" y="1462"/>
                  <a:pt x="2315" y="1429"/>
                </a:cubicBezTo>
                <a:close/>
                <a:moveTo>
                  <a:pt x="3549" y="1518"/>
                </a:moveTo>
                <a:cubicBezTo>
                  <a:pt x="3529" y="1496"/>
                  <a:pt x="3505" y="1494"/>
                  <a:pt x="3479" y="1509"/>
                </a:cubicBezTo>
                <a:cubicBezTo>
                  <a:pt x="3452" y="1526"/>
                  <a:pt x="3424" y="1541"/>
                  <a:pt x="3391" y="1560"/>
                </a:cubicBezTo>
                <a:cubicBezTo>
                  <a:pt x="3403" y="1586"/>
                  <a:pt x="3409" y="1598"/>
                  <a:pt x="3415" y="1611"/>
                </a:cubicBezTo>
                <a:cubicBezTo>
                  <a:pt x="3428" y="1643"/>
                  <a:pt x="3456" y="1661"/>
                  <a:pt x="3486" y="1656"/>
                </a:cubicBezTo>
                <a:cubicBezTo>
                  <a:pt x="3513" y="1651"/>
                  <a:pt x="3541" y="1631"/>
                  <a:pt x="3561" y="1610"/>
                </a:cubicBezTo>
                <a:cubicBezTo>
                  <a:pt x="3580" y="1592"/>
                  <a:pt x="3570" y="1540"/>
                  <a:pt x="3549" y="1518"/>
                </a:cubicBezTo>
                <a:close/>
                <a:moveTo>
                  <a:pt x="3567" y="2037"/>
                </a:moveTo>
                <a:cubicBezTo>
                  <a:pt x="3516" y="2089"/>
                  <a:pt x="3506" y="2127"/>
                  <a:pt x="3530" y="2159"/>
                </a:cubicBezTo>
                <a:cubicBezTo>
                  <a:pt x="3531" y="2161"/>
                  <a:pt x="3532" y="2162"/>
                  <a:pt x="3533" y="2163"/>
                </a:cubicBezTo>
                <a:cubicBezTo>
                  <a:pt x="3626" y="2163"/>
                  <a:pt x="3626" y="2163"/>
                  <a:pt x="3626" y="2163"/>
                </a:cubicBezTo>
                <a:cubicBezTo>
                  <a:pt x="3650" y="2144"/>
                  <a:pt x="3651" y="2120"/>
                  <a:pt x="3633" y="2068"/>
                </a:cubicBezTo>
                <a:cubicBezTo>
                  <a:pt x="3612" y="2058"/>
                  <a:pt x="3591" y="2048"/>
                  <a:pt x="3567" y="2037"/>
                </a:cubicBezTo>
                <a:close/>
                <a:moveTo>
                  <a:pt x="3566" y="1780"/>
                </a:moveTo>
                <a:cubicBezTo>
                  <a:pt x="3539" y="1789"/>
                  <a:pt x="3524" y="1827"/>
                  <a:pt x="3534" y="1864"/>
                </a:cubicBezTo>
                <a:cubicBezTo>
                  <a:pt x="3543" y="1898"/>
                  <a:pt x="3573" y="1915"/>
                  <a:pt x="3604" y="1903"/>
                </a:cubicBezTo>
                <a:cubicBezTo>
                  <a:pt x="3641" y="1890"/>
                  <a:pt x="3662" y="1854"/>
                  <a:pt x="3652" y="1822"/>
                </a:cubicBezTo>
                <a:cubicBezTo>
                  <a:pt x="3641" y="1789"/>
                  <a:pt x="3601" y="1769"/>
                  <a:pt x="3566" y="1780"/>
                </a:cubicBezTo>
                <a:close/>
                <a:moveTo>
                  <a:pt x="3649" y="1294"/>
                </a:moveTo>
                <a:cubicBezTo>
                  <a:pt x="3637" y="1294"/>
                  <a:pt x="3626" y="1306"/>
                  <a:pt x="3624" y="1319"/>
                </a:cubicBezTo>
                <a:cubicBezTo>
                  <a:pt x="3623" y="1337"/>
                  <a:pt x="3629" y="1344"/>
                  <a:pt x="3654" y="1351"/>
                </a:cubicBezTo>
                <a:cubicBezTo>
                  <a:pt x="3663" y="1346"/>
                  <a:pt x="3671" y="1342"/>
                  <a:pt x="3681" y="1336"/>
                </a:cubicBezTo>
                <a:cubicBezTo>
                  <a:pt x="3676" y="1307"/>
                  <a:pt x="3665" y="1294"/>
                  <a:pt x="3649" y="1294"/>
                </a:cubicBezTo>
                <a:close/>
                <a:moveTo>
                  <a:pt x="3710" y="1162"/>
                </a:moveTo>
                <a:cubicBezTo>
                  <a:pt x="3687" y="1154"/>
                  <a:pt x="3676" y="1155"/>
                  <a:pt x="3668" y="1168"/>
                </a:cubicBezTo>
                <a:cubicBezTo>
                  <a:pt x="3662" y="1176"/>
                  <a:pt x="3662" y="1184"/>
                  <a:pt x="3668" y="1192"/>
                </a:cubicBezTo>
                <a:cubicBezTo>
                  <a:pt x="3676" y="1201"/>
                  <a:pt x="3685" y="1206"/>
                  <a:pt x="3696" y="1200"/>
                </a:cubicBezTo>
                <a:cubicBezTo>
                  <a:pt x="3711" y="1192"/>
                  <a:pt x="3717" y="1180"/>
                  <a:pt x="3710" y="1162"/>
                </a:cubicBezTo>
                <a:close/>
                <a:moveTo>
                  <a:pt x="3310" y="1856"/>
                </a:moveTo>
                <a:cubicBezTo>
                  <a:pt x="3322" y="1888"/>
                  <a:pt x="3343" y="1913"/>
                  <a:pt x="3382" y="1905"/>
                </a:cubicBezTo>
                <a:cubicBezTo>
                  <a:pt x="3412" y="1899"/>
                  <a:pt x="3422" y="1876"/>
                  <a:pt x="3414" y="1847"/>
                </a:cubicBezTo>
                <a:cubicBezTo>
                  <a:pt x="3357" y="1807"/>
                  <a:pt x="3353" y="1807"/>
                  <a:pt x="3310" y="1856"/>
                </a:cubicBezTo>
                <a:close/>
                <a:moveTo>
                  <a:pt x="3275" y="1648"/>
                </a:moveTo>
                <a:cubicBezTo>
                  <a:pt x="3241" y="1645"/>
                  <a:pt x="3230" y="1662"/>
                  <a:pt x="3224" y="1729"/>
                </a:cubicBezTo>
                <a:cubicBezTo>
                  <a:pt x="3272" y="1772"/>
                  <a:pt x="3277" y="1772"/>
                  <a:pt x="3331" y="1737"/>
                </a:cubicBezTo>
                <a:cubicBezTo>
                  <a:pt x="3331" y="1676"/>
                  <a:pt x="3315" y="1652"/>
                  <a:pt x="3275" y="1648"/>
                </a:cubicBezTo>
                <a:close/>
                <a:moveTo>
                  <a:pt x="3317" y="1991"/>
                </a:moveTo>
                <a:cubicBezTo>
                  <a:pt x="3305" y="2011"/>
                  <a:pt x="3291" y="2033"/>
                  <a:pt x="3279" y="2052"/>
                </a:cubicBezTo>
                <a:cubicBezTo>
                  <a:pt x="3303" y="2106"/>
                  <a:pt x="3323" y="2120"/>
                  <a:pt x="3362" y="2112"/>
                </a:cubicBezTo>
                <a:cubicBezTo>
                  <a:pt x="3394" y="2107"/>
                  <a:pt x="3407" y="2086"/>
                  <a:pt x="3406" y="2057"/>
                </a:cubicBezTo>
                <a:cubicBezTo>
                  <a:pt x="3404" y="2022"/>
                  <a:pt x="3371" y="1997"/>
                  <a:pt x="3317" y="1991"/>
                </a:cubicBezTo>
                <a:close/>
                <a:moveTo>
                  <a:pt x="3757" y="1264"/>
                </a:moveTo>
                <a:cubicBezTo>
                  <a:pt x="3753" y="1255"/>
                  <a:pt x="3749" y="1245"/>
                  <a:pt x="3746" y="1236"/>
                </a:cubicBezTo>
                <a:cubicBezTo>
                  <a:pt x="3722" y="1231"/>
                  <a:pt x="3713" y="1235"/>
                  <a:pt x="3705" y="1250"/>
                </a:cubicBezTo>
                <a:cubicBezTo>
                  <a:pt x="3700" y="1262"/>
                  <a:pt x="3703" y="1271"/>
                  <a:pt x="3713" y="1278"/>
                </a:cubicBezTo>
                <a:cubicBezTo>
                  <a:pt x="3726" y="1286"/>
                  <a:pt x="3742" y="1281"/>
                  <a:pt x="3757" y="1264"/>
                </a:cubicBezTo>
                <a:close/>
                <a:moveTo>
                  <a:pt x="3828" y="1403"/>
                </a:moveTo>
                <a:cubicBezTo>
                  <a:pt x="3823" y="1413"/>
                  <a:pt x="3823" y="1427"/>
                  <a:pt x="3825" y="1439"/>
                </a:cubicBezTo>
                <a:cubicBezTo>
                  <a:pt x="3826" y="1445"/>
                  <a:pt x="3833" y="1451"/>
                  <a:pt x="3841" y="1454"/>
                </a:cubicBezTo>
                <a:cubicBezTo>
                  <a:pt x="3841" y="1391"/>
                  <a:pt x="3841" y="1391"/>
                  <a:pt x="3841" y="1391"/>
                </a:cubicBezTo>
                <a:cubicBezTo>
                  <a:pt x="3835" y="1393"/>
                  <a:pt x="3831" y="1397"/>
                  <a:pt x="3828" y="1403"/>
                </a:cubicBezTo>
                <a:close/>
                <a:moveTo>
                  <a:pt x="3841" y="1332"/>
                </a:moveTo>
                <a:cubicBezTo>
                  <a:pt x="3841" y="1312"/>
                  <a:pt x="3841" y="1312"/>
                  <a:pt x="3841" y="1312"/>
                </a:cubicBezTo>
                <a:cubicBezTo>
                  <a:pt x="3840" y="1316"/>
                  <a:pt x="3839" y="1322"/>
                  <a:pt x="3839" y="1331"/>
                </a:cubicBezTo>
                <a:cubicBezTo>
                  <a:pt x="3840" y="1331"/>
                  <a:pt x="3840" y="1332"/>
                  <a:pt x="3841" y="1332"/>
                </a:cubicBezTo>
                <a:close/>
                <a:moveTo>
                  <a:pt x="3835" y="893"/>
                </a:moveTo>
                <a:cubicBezTo>
                  <a:pt x="3826" y="890"/>
                  <a:pt x="3815" y="891"/>
                  <a:pt x="3810" y="902"/>
                </a:cubicBezTo>
                <a:cubicBezTo>
                  <a:pt x="3803" y="916"/>
                  <a:pt x="3809" y="926"/>
                  <a:pt x="3822" y="934"/>
                </a:cubicBezTo>
                <a:cubicBezTo>
                  <a:pt x="3828" y="932"/>
                  <a:pt x="3834" y="930"/>
                  <a:pt x="3841" y="928"/>
                </a:cubicBezTo>
                <a:cubicBezTo>
                  <a:pt x="3841" y="896"/>
                  <a:pt x="3841" y="896"/>
                  <a:pt x="3841" y="896"/>
                </a:cubicBezTo>
                <a:cubicBezTo>
                  <a:pt x="3839" y="895"/>
                  <a:pt x="3838" y="894"/>
                  <a:pt x="3835" y="893"/>
                </a:cubicBezTo>
                <a:close/>
                <a:moveTo>
                  <a:pt x="3791" y="1175"/>
                </a:moveTo>
                <a:cubicBezTo>
                  <a:pt x="3784" y="1180"/>
                  <a:pt x="3777" y="1185"/>
                  <a:pt x="3772" y="1189"/>
                </a:cubicBezTo>
                <a:cubicBezTo>
                  <a:pt x="3770" y="1209"/>
                  <a:pt x="3779" y="1217"/>
                  <a:pt x="3795" y="1218"/>
                </a:cubicBezTo>
                <a:cubicBezTo>
                  <a:pt x="3805" y="1219"/>
                  <a:pt x="3809" y="1211"/>
                  <a:pt x="3812" y="1202"/>
                </a:cubicBezTo>
                <a:cubicBezTo>
                  <a:pt x="3816" y="1185"/>
                  <a:pt x="3806" y="1179"/>
                  <a:pt x="3791" y="1175"/>
                </a:cubicBezTo>
                <a:close/>
                <a:moveTo>
                  <a:pt x="3747" y="1368"/>
                </a:moveTo>
                <a:cubicBezTo>
                  <a:pt x="3733" y="1363"/>
                  <a:pt x="3720" y="1369"/>
                  <a:pt x="3716" y="1382"/>
                </a:cubicBezTo>
                <a:cubicBezTo>
                  <a:pt x="3712" y="1398"/>
                  <a:pt x="3719" y="1413"/>
                  <a:pt x="3732" y="1418"/>
                </a:cubicBezTo>
                <a:cubicBezTo>
                  <a:pt x="3746" y="1422"/>
                  <a:pt x="3762" y="1413"/>
                  <a:pt x="3767" y="1399"/>
                </a:cubicBezTo>
                <a:cubicBezTo>
                  <a:pt x="3771" y="1388"/>
                  <a:pt x="3761" y="1373"/>
                  <a:pt x="3747" y="1368"/>
                </a:cubicBezTo>
                <a:close/>
                <a:moveTo>
                  <a:pt x="3770" y="1307"/>
                </a:moveTo>
                <a:cubicBezTo>
                  <a:pt x="3765" y="1318"/>
                  <a:pt x="3770" y="1327"/>
                  <a:pt x="3782" y="1332"/>
                </a:cubicBezTo>
                <a:cubicBezTo>
                  <a:pt x="3809" y="1322"/>
                  <a:pt x="3810" y="1321"/>
                  <a:pt x="3804" y="1295"/>
                </a:cubicBezTo>
                <a:cubicBezTo>
                  <a:pt x="3790" y="1291"/>
                  <a:pt x="3777" y="1292"/>
                  <a:pt x="3770" y="1307"/>
                </a:cubicBezTo>
                <a:close/>
                <a:moveTo>
                  <a:pt x="3306" y="1437"/>
                </a:moveTo>
                <a:cubicBezTo>
                  <a:pt x="3335" y="1427"/>
                  <a:pt x="3354" y="1381"/>
                  <a:pt x="3343" y="1348"/>
                </a:cubicBezTo>
                <a:cubicBezTo>
                  <a:pt x="3332" y="1317"/>
                  <a:pt x="3301" y="1304"/>
                  <a:pt x="3268" y="1316"/>
                </a:cubicBezTo>
                <a:cubicBezTo>
                  <a:pt x="3233" y="1328"/>
                  <a:pt x="3210" y="1363"/>
                  <a:pt x="3219" y="1391"/>
                </a:cubicBezTo>
                <a:cubicBezTo>
                  <a:pt x="3229" y="1421"/>
                  <a:pt x="3277" y="1446"/>
                  <a:pt x="3306" y="1437"/>
                </a:cubicBezTo>
                <a:close/>
                <a:moveTo>
                  <a:pt x="3118" y="1974"/>
                </a:moveTo>
                <a:cubicBezTo>
                  <a:pt x="3079" y="1990"/>
                  <a:pt x="3081" y="2017"/>
                  <a:pt x="3096" y="2051"/>
                </a:cubicBezTo>
                <a:cubicBezTo>
                  <a:pt x="3115" y="2057"/>
                  <a:pt x="3135" y="2064"/>
                  <a:pt x="3151" y="2069"/>
                </a:cubicBezTo>
                <a:cubicBezTo>
                  <a:pt x="3192" y="2046"/>
                  <a:pt x="3194" y="2015"/>
                  <a:pt x="3174" y="1983"/>
                </a:cubicBezTo>
                <a:cubicBezTo>
                  <a:pt x="3161" y="1961"/>
                  <a:pt x="3139" y="1965"/>
                  <a:pt x="3118" y="1974"/>
                </a:cubicBezTo>
                <a:close/>
                <a:moveTo>
                  <a:pt x="2728" y="1995"/>
                </a:moveTo>
                <a:cubicBezTo>
                  <a:pt x="2707" y="2002"/>
                  <a:pt x="2695" y="2017"/>
                  <a:pt x="2706" y="2037"/>
                </a:cubicBezTo>
                <a:cubicBezTo>
                  <a:pt x="2713" y="2051"/>
                  <a:pt x="2731" y="2059"/>
                  <a:pt x="2753" y="2078"/>
                </a:cubicBezTo>
                <a:cubicBezTo>
                  <a:pt x="2765" y="2051"/>
                  <a:pt x="2779" y="2034"/>
                  <a:pt x="2777" y="2021"/>
                </a:cubicBezTo>
                <a:cubicBezTo>
                  <a:pt x="2773" y="1998"/>
                  <a:pt x="2754" y="1986"/>
                  <a:pt x="2728" y="1995"/>
                </a:cubicBezTo>
                <a:close/>
                <a:moveTo>
                  <a:pt x="2741" y="1740"/>
                </a:moveTo>
                <a:cubicBezTo>
                  <a:pt x="2756" y="1736"/>
                  <a:pt x="2773" y="1715"/>
                  <a:pt x="2779" y="1698"/>
                </a:cubicBezTo>
                <a:cubicBezTo>
                  <a:pt x="2789" y="1668"/>
                  <a:pt x="2765" y="1646"/>
                  <a:pt x="2742" y="1638"/>
                </a:cubicBezTo>
                <a:cubicBezTo>
                  <a:pt x="2706" y="1626"/>
                  <a:pt x="2679" y="1645"/>
                  <a:pt x="2662" y="1683"/>
                </a:cubicBezTo>
                <a:cubicBezTo>
                  <a:pt x="2677" y="1722"/>
                  <a:pt x="2698" y="1752"/>
                  <a:pt x="2741" y="1740"/>
                </a:cubicBezTo>
                <a:close/>
                <a:moveTo>
                  <a:pt x="2794" y="1810"/>
                </a:moveTo>
                <a:cubicBezTo>
                  <a:pt x="2777" y="1827"/>
                  <a:pt x="2760" y="1844"/>
                  <a:pt x="2738" y="1867"/>
                </a:cubicBezTo>
                <a:cubicBezTo>
                  <a:pt x="2765" y="1884"/>
                  <a:pt x="2785" y="1897"/>
                  <a:pt x="2805" y="1909"/>
                </a:cubicBezTo>
                <a:cubicBezTo>
                  <a:pt x="2859" y="1850"/>
                  <a:pt x="2857" y="1840"/>
                  <a:pt x="2794" y="1810"/>
                </a:cubicBezTo>
                <a:close/>
                <a:moveTo>
                  <a:pt x="2763" y="1424"/>
                </a:moveTo>
                <a:cubicBezTo>
                  <a:pt x="2754" y="1464"/>
                  <a:pt x="2759" y="1494"/>
                  <a:pt x="2803" y="1510"/>
                </a:cubicBezTo>
                <a:cubicBezTo>
                  <a:pt x="2865" y="1475"/>
                  <a:pt x="2867" y="1466"/>
                  <a:pt x="2818" y="1411"/>
                </a:cubicBezTo>
                <a:cubicBezTo>
                  <a:pt x="2800" y="1415"/>
                  <a:pt x="2781" y="1420"/>
                  <a:pt x="2763" y="1424"/>
                </a:cubicBezTo>
                <a:close/>
                <a:moveTo>
                  <a:pt x="2583" y="2061"/>
                </a:moveTo>
                <a:cubicBezTo>
                  <a:pt x="2562" y="2085"/>
                  <a:pt x="2531" y="2105"/>
                  <a:pt x="2558" y="2139"/>
                </a:cubicBezTo>
                <a:cubicBezTo>
                  <a:pt x="2566" y="2149"/>
                  <a:pt x="2594" y="2157"/>
                  <a:pt x="2605" y="2151"/>
                </a:cubicBezTo>
                <a:cubicBezTo>
                  <a:pt x="2622" y="2141"/>
                  <a:pt x="2642" y="2120"/>
                  <a:pt x="2644" y="2102"/>
                </a:cubicBezTo>
                <a:cubicBezTo>
                  <a:pt x="2647" y="2069"/>
                  <a:pt x="2614" y="2067"/>
                  <a:pt x="2583" y="2061"/>
                </a:cubicBezTo>
                <a:close/>
                <a:moveTo>
                  <a:pt x="2553" y="1813"/>
                </a:moveTo>
                <a:cubicBezTo>
                  <a:pt x="2494" y="1855"/>
                  <a:pt x="2485" y="1870"/>
                  <a:pt x="2504" y="1897"/>
                </a:cubicBezTo>
                <a:cubicBezTo>
                  <a:pt x="2526" y="1928"/>
                  <a:pt x="2556" y="1923"/>
                  <a:pt x="2614" y="1874"/>
                </a:cubicBezTo>
                <a:cubicBezTo>
                  <a:pt x="2599" y="1845"/>
                  <a:pt x="2593" y="1811"/>
                  <a:pt x="2553" y="1813"/>
                </a:cubicBezTo>
                <a:close/>
                <a:moveTo>
                  <a:pt x="2869" y="888"/>
                </a:moveTo>
                <a:cubicBezTo>
                  <a:pt x="2863" y="869"/>
                  <a:pt x="2837" y="850"/>
                  <a:pt x="2818" y="855"/>
                </a:cubicBezTo>
                <a:cubicBezTo>
                  <a:pt x="2786" y="862"/>
                  <a:pt x="2780" y="888"/>
                  <a:pt x="2775" y="919"/>
                </a:cubicBezTo>
                <a:cubicBezTo>
                  <a:pt x="2792" y="929"/>
                  <a:pt x="2809" y="940"/>
                  <a:pt x="2826" y="950"/>
                </a:cubicBezTo>
                <a:cubicBezTo>
                  <a:pt x="2866" y="921"/>
                  <a:pt x="2875" y="907"/>
                  <a:pt x="2869" y="888"/>
                </a:cubicBezTo>
                <a:close/>
                <a:moveTo>
                  <a:pt x="2686" y="1465"/>
                </a:moveTo>
                <a:cubicBezTo>
                  <a:pt x="2675" y="1437"/>
                  <a:pt x="2635" y="1421"/>
                  <a:pt x="2603" y="1432"/>
                </a:cubicBezTo>
                <a:cubicBezTo>
                  <a:pt x="2567" y="1445"/>
                  <a:pt x="2549" y="1481"/>
                  <a:pt x="2561" y="1518"/>
                </a:cubicBezTo>
                <a:cubicBezTo>
                  <a:pt x="2572" y="1552"/>
                  <a:pt x="2613" y="1572"/>
                  <a:pt x="2646" y="1560"/>
                </a:cubicBezTo>
                <a:cubicBezTo>
                  <a:pt x="2680" y="1548"/>
                  <a:pt x="2700" y="1499"/>
                  <a:pt x="2686" y="1465"/>
                </a:cubicBezTo>
                <a:close/>
                <a:moveTo>
                  <a:pt x="3253" y="940"/>
                </a:moveTo>
                <a:cubicBezTo>
                  <a:pt x="3246" y="922"/>
                  <a:pt x="3220" y="914"/>
                  <a:pt x="3196" y="922"/>
                </a:cubicBezTo>
                <a:cubicBezTo>
                  <a:pt x="3174" y="929"/>
                  <a:pt x="3163" y="950"/>
                  <a:pt x="3172" y="970"/>
                </a:cubicBezTo>
                <a:cubicBezTo>
                  <a:pt x="3183" y="994"/>
                  <a:pt x="3207" y="1007"/>
                  <a:pt x="3228" y="999"/>
                </a:cubicBezTo>
                <a:cubicBezTo>
                  <a:pt x="3250" y="990"/>
                  <a:pt x="3262" y="963"/>
                  <a:pt x="3253" y="940"/>
                </a:cubicBezTo>
                <a:close/>
                <a:moveTo>
                  <a:pt x="2411" y="1562"/>
                </a:moveTo>
                <a:cubicBezTo>
                  <a:pt x="2388" y="1569"/>
                  <a:pt x="2371" y="1599"/>
                  <a:pt x="2377" y="1624"/>
                </a:cubicBezTo>
                <a:cubicBezTo>
                  <a:pt x="2383" y="1650"/>
                  <a:pt x="2411" y="1671"/>
                  <a:pt x="2434" y="1666"/>
                </a:cubicBezTo>
                <a:cubicBezTo>
                  <a:pt x="2464" y="1661"/>
                  <a:pt x="2486" y="1625"/>
                  <a:pt x="2479" y="1597"/>
                </a:cubicBezTo>
                <a:cubicBezTo>
                  <a:pt x="2472" y="1571"/>
                  <a:pt x="2437" y="1553"/>
                  <a:pt x="2411" y="1562"/>
                </a:cubicBezTo>
                <a:close/>
                <a:moveTo>
                  <a:pt x="3202" y="1521"/>
                </a:moveTo>
                <a:cubicBezTo>
                  <a:pt x="3186" y="1508"/>
                  <a:pt x="3158" y="1500"/>
                  <a:pt x="3139" y="1505"/>
                </a:cubicBezTo>
                <a:cubicBezTo>
                  <a:pt x="3103" y="1513"/>
                  <a:pt x="3107" y="1545"/>
                  <a:pt x="3112" y="1584"/>
                </a:cubicBezTo>
                <a:cubicBezTo>
                  <a:pt x="3141" y="1587"/>
                  <a:pt x="3165" y="1589"/>
                  <a:pt x="3187" y="1590"/>
                </a:cubicBezTo>
                <a:cubicBezTo>
                  <a:pt x="3207" y="1566"/>
                  <a:pt x="3230" y="1544"/>
                  <a:pt x="3202" y="1521"/>
                </a:cubicBezTo>
                <a:close/>
                <a:moveTo>
                  <a:pt x="3141" y="1846"/>
                </a:moveTo>
                <a:cubicBezTo>
                  <a:pt x="3165" y="1837"/>
                  <a:pt x="3183" y="1800"/>
                  <a:pt x="3175" y="1776"/>
                </a:cubicBezTo>
                <a:cubicBezTo>
                  <a:pt x="3166" y="1752"/>
                  <a:pt x="3134" y="1739"/>
                  <a:pt x="3103" y="1748"/>
                </a:cubicBezTo>
                <a:cubicBezTo>
                  <a:pt x="3075" y="1756"/>
                  <a:pt x="3061" y="1785"/>
                  <a:pt x="3071" y="1816"/>
                </a:cubicBezTo>
                <a:cubicBezTo>
                  <a:pt x="3080" y="1842"/>
                  <a:pt x="3114" y="1857"/>
                  <a:pt x="3141" y="1846"/>
                </a:cubicBezTo>
                <a:close/>
                <a:moveTo>
                  <a:pt x="2977" y="1596"/>
                </a:moveTo>
                <a:cubicBezTo>
                  <a:pt x="2947" y="1579"/>
                  <a:pt x="2918" y="1601"/>
                  <a:pt x="2900" y="1654"/>
                </a:cubicBezTo>
                <a:cubicBezTo>
                  <a:pt x="2960" y="1687"/>
                  <a:pt x="2985" y="1686"/>
                  <a:pt x="2999" y="1654"/>
                </a:cubicBezTo>
                <a:cubicBezTo>
                  <a:pt x="3011" y="1627"/>
                  <a:pt x="2999" y="1608"/>
                  <a:pt x="2977" y="1596"/>
                </a:cubicBezTo>
                <a:close/>
                <a:moveTo>
                  <a:pt x="2971" y="1865"/>
                </a:moveTo>
                <a:cubicBezTo>
                  <a:pt x="2949" y="1852"/>
                  <a:pt x="2930" y="1872"/>
                  <a:pt x="2917" y="1921"/>
                </a:cubicBezTo>
                <a:cubicBezTo>
                  <a:pt x="2961" y="1945"/>
                  <a:pt x="2994" y="1942"/>
                  <a:pt x="2997" y="1913"/>
                </a:cubicBezTo>
                <a:cubicBezTo>
                  <a:pt x="2999" y="1898"/>
                  <a:pt x="2985" y="1873"/>
                  <a:pt x="2971" y="1865"/>
                </a:cubicBezTo>
                <a:close/>
                <a:moveTo>
                  <a:pt x="2942" y="2051"/>
                </a:moveTo>
                <a:cubicBezTo>
                  <a:pt x="2909" y="2031"/>
                  <a:pt x="2886" y="2051"/>
                  <a:pt x="2861" y="2081"/>
                </a:cubicBezTo>
                <a:cubicBezTo>
                  <a:pt x="2872" y="2099"/>
                  <a:pt x="2883" y="2118"/>
                  <a:pt x="2892" y="2134"/>
                </a:cubicBezTo>
                <a:cubicBezTo>
                  <a:pt x="2929" y="2129"/>
                  <a:pt x="2959" y="2127"/>
                  <a:pt x="2962" y="2090"/>
                </a:cubicBezTo>
                <a:cubicBezTo>
                  <a:pt x="2963" y="2077"/>
                  <a:pt x="2953" y="2057"/>
                  <a:pt x="2942" y="2051"/>
                </a:cubicBezTo>
                <a:close/>
                <a:moveTo>
                  <a:pt x="3000" y="1402"/>
                </a:moveTo>
                <a:cubicBezTo>
                  <a:pt x="2981" y="1410"/>
                  <a:pt x="2960" y="1419"/>
                  <a:pt x="2937" y="1430"/>
                </a:cubicBezTo>
                <a:cubicBezTo>
                  <a:pt x="2929" y="1503"/>
                  <a:pt x="2935" y="1516"/>
                  <a:pt x="2972" y="1527"/>
                </a:cubicBezTo>
                <a:cubicBezTo>
                  <a:pt x="3001" y="1536"/>
                  <a:pt x="3023" y="1529"/>
                  <a:pt x="3038" y="1502"/>
                </a:cubicBezTo>
                <a:cubicBezTo>
                  <a:pt x="3057" y="1468"/>
                  <a:pt x="3046" y="1437"/>
                  <a:pt x="3000" y="1402"/>
                </a:cubicBezTo>
                <a:close/>
                <a:moveTo>
                  <a:pt x="2089" y="1658"/>
                </a:moveTo>
                <a:cubicBezTo>
                  <a:pt x="2059" y="1657"/>
                  <a:pt x="2032" y="1680"/>
                  <a:pt x="2026" y="1714"/>
                </a:cubicBezTo>
                <a:cubicBezTo>
                  <a:pt x="2020" y="1747"/>
                  <a:pt x="2028" y="1774"/>
                  <a:pt x="2060" y="1792"/>
                </a:cubicBezTo>
                <a:cubicBezTo>
                  <a:pt x="2096" y="1812"/>
                  <a:pt x="2118" y="1804"/>
                  <a:pt x="2168" y="1748"/>
                </a:cubicBezTo>
                <a:cubicBezTo>
                  <a:pt x="2150" y="1683"/>
                  <a:pt x="2129" y="1660"/>
                  <a:pt x="2089" y="1658"/>
                </a:cubicBezTo>
                <a:close/>
                <a:moveTo>
                  <a:pt x="41" y="530"/>
                </a:moveTo>
                <a:cubicBezTo>
                  <a:pt x="42" y="511"/>
                  <a:pt x="33" y="504"/>
                  <a:pt x="1" y="502"/>
                </a:cubicBezTo>
                <a:cubicBezTo>
                  <a:pt x="1" y="564"/>
                  <a:pt x="1" y="564"/>
                  <a:pt x="1" y="564"/>
                </a:cubicBezTo>
                <a:cubicBezTo>
                  <a:pt x="29" y="561"/>
                  <a:pt x="40" y="551"/>
                  <a:pt x="41" y="530"/>
                </a:cubicBezTo>
                <a:close/>
                <a:moveTo>
                  <a:pt x="263" y="107"/>
                </a:moveTo>
                <a:cubicBezTo>
                  <a:pt x="286" y="99"/>
                  <a:pt x="295" y="71"/>
                  <a:pt x="286" y="43"/>
                </a:cubicBezTo>
                <a:cubicBezTo>
                  <a:pt x="278" y="23"/>
                  <a:pt x="247" y="8"/>
                  <a:pt x="227" y="16"/>
                </a:cubicBezTo>
                <a:cubicBezTo>
                  <a:pt x="208" y="23"/>
                  <a:pt x="194" y="63"/>
                  <a:pt x="203" y="85"/>
                </a:cubicBezTo>
                <a:cubicBezTo>
                  <a:pt x="210" y="104"/>
                  <a:pt x="240" y="115"/>
                  <a:pt x="263" y="107"/>
                </a:cubicBezTo>
                <a:close/>
                <a:moveTo>
                  <a:pt x="305" y="373"/>
                </a:moveTo>
                <a:cubicBezTo>
                  <a:pt x="305" y="354"/>
                  <a:pt x="286" y="332"/>
                  <a:pt x="267" y="327"/>
                </a:cubicBezTo>
                <a:cubicBezTo>
                  <a:pt x="248" y="323"/>
                  <a:pt x="239" y="331"/>
                  <a:pt x="221" y="369"/>
                </a:cubicBezTo>
                <a:cubicBezTo>
                  <a:pt x="239" y="405"/>
                  <a:pt x="250" y="413"/>
                  <a:pt x="279" y="406"/>
                </a:cubicBezTo>
                <a:cubicBezTo>
                  <a:pt x="296" y="402"/>
                  <a:pt x="304" y="391"/>
                  <a:pt x="305" y="373"/>
                </a:cubicBezTo>
                <a:close/>
                <a:moveTo>
                  <a:pt x="167" y="541"/>
                </a:moveTo>
                <a:cubicBezTo>
                  <a:pt x="174" y="557"/>
                  <a:pt x="202" y="567"/>
                  <a:pt x="221" y="560"/>
                </a:cubicBezTo>
                <a:cubicBezTo>
                  <a:pt x="239" y="552"/>
                  <a:pt x="246" y="533"/>
                  <a:pt x="238" y="514"/>
                </a:cubicBezTo>
                <a:cubicBezTo>
                  <a:pt x="229" y="494"/>
                  <a:pt x="208" y="482"/>
                  <a:pt x="192" y="488"/>
                </a:cubicBezTo>
                <a:cubicBezTo>
                  <a:pt x="174" y="495"/>
                  <a:pt x="161" y="524"/>
                  <a:pt x="167" y="541"/>
                </a:cubicBezTo>
                <a:close/>
                <a:moveTo>
                  <a:pt x="190" y="1078"/>
                </a:moveTo>
                <a:cubicBezTo>
                  <a:pt x="196" y="1054"/>
                  <a:pt x="175" y="1020"/>
                  <a:pt x="151" y="1015"/>
                </a:cubicBezTo>
                <a:cubicBezTo>
                  <a:pt x="120" y="1008"/>
                  <a:pt x="90" y="1032"/>
                  <a:pt x="84" y="1071"/>
                </a:cubicBezTo>
                <a:cubicBezTo>
                  <a:pt x="79" y="1102"/>
                  <a:pt x="93" y="1119"/>
                  <a:pt x="124" y="1123"/>
                </a:cubicBezTo>
                <a:cubicBezTo>
                  <a:pt x="153" y="1126"/>
                  <a:pt x="185" y="1105"/>
                  <a:pt x="190" y="1078"/>
                </a:cubicBezTo>
                <a:close/>
                <a:moveTo>
                  <a:pt x="6" y="1842"/>
                </a:moveTo>
                <a:cubicBezTo>
                  <a:pt x="5" y="1861"/>
                  <a:pt x="10" y="1881"/>
                  <a:pt x="34" y="1887"/>
                </a:cubicBezTo>
                <a:cubicBezTo>
                  <a:pt x="64" y="1894"/>
                  <a:pt x="81" y="1879"/>
                  <a:pt x="92" y="1849"/>
                </a:cubicBezTo>
                <a:cubicBezTo>
                  <a:pt x="84" y="1836"/>
                  <a:pt x="75" y="1822"/>
                  <a:pt x="65" y="1806"/>
                </a:cubicBezTo>
                <a:cubicBezTo>
                  <a:pt x="39" y="1812"/>
                  <a:pt x="9" y="1806"/>
                  <a:pt x="6" y="1842"/>
                </a:cubicBezTo>
                <a:close/>
                <a:moveTo>
                  <a:pt x="1416" y="1917"/>
                </a:moveTo>
                <a:cubicBezTo>
                  <a:pt x="1432" y="1908"/>
                  <a:pt x="1443" y="1899"/>
                  <a:pt x="1437" y="1881"/>
                </a:cubicBezTo>
                <a:cubicBezTo>
                  <a:pt x="1433" y="1870"/>
                  <a:pt x="1426" y="1861"/>
                  <a:pt x="1411" y="1863"/>
                </a:cubicBezTo>
                <a:cubicBezTo>
                  <a:pt x="1401" y="1864"/>
                  <a:pt x="1388" y="1865"/>
                  <a:pt x="1386" y="1878"/>
                </a:cubicBezTo>
                <a:cubicBezTo>
                  <a:pt x="1383" y="1899"/>
                  <a:pt x="1399" y="1908"/>
                  <a:pt x="1416" y="1917"/>
                </a:cubicBezTo>
                <a:close/>
                <a:moveTo>
                  <a:pt x="103" y="346"/>
                </a:moveTo>
                <a:cubicBezTo>
                  <a:pt x="98" y="363"/>
                  <a:pt x="103" y="376"/>
                  <a:pt x="120" y="384"/>
                </a:cubicBezTo>
                <a:cubicBezTo>
                  <a:pt x="140" y="394"/>
                  <a:pt x="158" y="387"/>
                  <a:pt x="178" y="358"/>
                </a:cubicBezTo>
                <a:cubicBezTo>
                  <a:pt x="172" y="347"/>
                  <a:pt x="166" y="335"/>
                  <a:pt x="159" y="322"/>
                </a:cubicBezTo>
                <a:cubicBezTo>
                  <a:pt x="116" y="320"/>
                  <a:pt x="108" y="324"/>
                  <a:pt x="103" y="346"/>
                </a:cubicBezTo>
                <a:close/>
                <a:moveTo>
                  <a:pt x="131" y="1384"/>
                </a:moveTo>
                <a:cubicBezTo>
                  <a:pt x="137" y="1350"/>
                  <a:pt x="119" y="1330"/>
                  <a:pt x="88" y="1319"/>
                </a:cubicBezTo>
                <a:cubicBezTo>
                  <a:pt x="42" y="1334"/>
                  <a:pt x="30" y="1347"/>
                  <a:pt x="35" y="1379"/>
                </a:cubicBezTo>
                <a:cubicBezTo>
                  <a:pt x="38" y="1401"/>
                  <a:pt x="47" y="1415"/>
                  <a:pt x="70" y="1418"/>
                </a:cubicBezTo>
                <a:cubicBezTo>
                  <a:pt x="95" y="1421"/>
                  <a:pt x="128" y="1405"/>
                  <a:pt x="131" y="1384"/>
                </a:cubicBezTo>
                <a:close/>
                <a:moveTo>
                  <a:pt x="62" y="351"/>
                </a:moveTo>
                <a:cubicBezTo>
                  <a:pt x="71" y="333"/>
                  <a:pt x="57" y="316"/>
                  <a:pt x="25" y="308"/>
                </a:cubicBezTo>
                <a:cubicBezTo>
                  <a:pt x="8" y="344"/>
                  <a:pt x="9" y="359"/>
                  <a:pt x="28" y="366"/>
                </a:cubicBezTo>
                <a:cubicBezTo>
                  <a:pt x="45" y="372"/>
                  <a:pt x="56" y="365"/>
                  <a:pt x="62" y="351"/>
                </a:cubicBezTo>
                <a:close/>
                <a:moveTo>
                  <a:pt x="45" y="56"/>
                </a:moveTo>
                <a:cubicBezTo>
                  <a:pt x="61" y="51"/>
                  <a:pt x="70" y="30"/>
                  <a:pt x="64" y="15"/>
                </a:cubicBezTo>
                <a:cubicBezTo>
                  <a:pt x="63" y="11"/>
                  <a:pt x="60" y="8"/>
                  <a:pt x="57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5" y="13"/>
                  <a:pt x="0" y="23"/>
                  <a:pt x="3" y="32"/>
                </a:cubicBezTo>
                <a:cubicBezTo>
                  <a:pt x="7" y="49"/>
                  <a:pt x="29" y="62"/>
                  <a:pt x="45" y="56"/>
                </a:cubicBezTo>
                <a:close/>
                <a:moveTo>
                  <a:pt x="29" y="213"/>
                </a:moveTo>
                <a:cubicBezTo>
                  <a:pt x="35" y="192"/>
                  <a:pt x="24" y="177"/>
                  <a:pt x="1" y="168"/>
                </a:cubicBezTo>
                <a:cubicBezTo>
                  <a:pt x="1" y="238"/>
                  <a:pt x="1" y="238"/>
                  <a:pt x="1" y="238"/>
                </a:cubicBezTo>
                <a:cubicBezTo>
                  <a:pt x="16" y="239"/>
                  <a:pt x="26" y="226"/>
                  <a:pt x="29" y="213"/>
                </a:cubicBezTo>
                <a:close/>
                <a:moveTo>
                  <a:pt x="108" y="245"/>
                </a:moveTo>
                <a:cubicBezTo>
                  <a:pt x="130" y="281"/>
                  <a:pt x="136" y="282"/>
                  <a:pt x="167" y="251"/>
                </a:cubicBezTo>
                <a:cubicBezTo>
                  <a:pt x="163" y="241"/>
                  <a:pt x="160" y="229"/>
                  <a:pt x="157" y="219"/>
                </a:cubicBezTo>
                <a:cubicBezTo>
                  <a:pt x="133" y="215"/>
                  <a:pt x="116" y="219"/>
                  <a:pt x="108" y="245"/>
                </a:cubicBezTo>
                <a:close/>
                <a:moveTo>
                  <a:pt x="44" y="655"/>
                </a:moveTo>
                <a:cubicBezTo>
                  <a:pt x="47" y="671"/>
                  <a:pt x="60" y="686"/>
                  <a:pt x="73" y="698"/>
                </a:cubicBezTo>
                <a:cubicBezTo>
                  <a:pt x="85" y="708"/>
                  <a:pt x="115" y="700"/>
                  <a:pt x="127" y="688"/>
                </a:cubicBezTo>
                <a:cubicBezTo>
                  <a:pt x="139" y="675"/>
                  <a:pt x="140" y="661"/>
                  <a:pt x="130" y="646"/>
                </a:cubicBezTo>
                <a:cubicBezTo>
                  <a:pt x="119" y="630"/>
                  <a:pt x="109" y="614"/>
                  <a:pt x="97" y="595"/>
                </a:cubicBezTo>
                <a:cubicBezTo>
                  <a:pt x="82" y="603"/>
                  <a:pt x="75" y="607"/>
                  <a:pt x="68" y="611"/>
                </a:cubicBezTo>
                <a:cubicBezTo>
                  <a:pt x="49" y="620"/>
                  <a:pt x="39" y="637"/>
                  <a:pt x="44" y="655"/>
                </a:cubicBezTo>
                <a:close/>
                <a:moveTo>
                  <a:pt x="74" y="431"/>
                </a:moveTo>
                <a:cubicBezTo>
                  <a:pt x="73" y="448"/>
                  <a:pt x="73" y="463"/>
                  <a:pt x="72" y="476"/>
                </a:cubicBezTo>
                <a:cubicBezTo>
                  <a:pt x="87" y="487"/>
                  <a:pt x="101" y="499"/>
                  <a:pt x="114" y="482"/>
                </a:cubicBezTo>
                <a:cubicBezTo>
                  <a:pt x="121" y="472"/>
                  <a:pt x="125" y="455"/>
                  <a:pt x="122" y="444"/>
                </a:cubicBezTo>
                <a:cubicBezTo>
                  <a:pt x="116" y="423"/>
                  <a:pt x="97" y="427"/>
                  <a:pt x="74" y="431"/>
                </a:cubicBezTo>
                <a:close/>
                <a:moveTo>
                  <a:pt x="130" y="175"/>
                </a:moveTo>
                <a:cubicBezTo>
                  <a:pt x="147" y="167"/>
                  <a:pt x="155" y="143"/>
                  <a:pt x="147" y="124"/>
                </a:cubicBezTo>
                <a:cubicBezTo>
                  <a:pt x="138" y="103"/>
                  <a:pt x="116" y="94"/>
                  <a:pt x="95" y="102"/>
                </a:cubicBezTo>
                <a:cubicBezTo>
                  <a:pt x="75" y="110"/>
                  <a:pt x="64" y="135"/>
                  <a:pt x="73" y="154"/>
                </a:cubicBezTo>
                <a:cubicBezTo>
                  <a:pt x="81" y="173"/>
                  <a:pt x="110" y="184"/>
                  <a:pt x="130" y="175"/>
                </a:cubicBezTo>
                <a:close/>
                <a:moveTo>
                  <a:pt x="268" y="1513"/>
                </a:moveTo>
                <a:cubicBezTo>
                  <a:pt x="266" y="1486"/>
                  <a:pt x="273" y="1459"/>
                  <a:pt x="243" y="1447"/>
                </a:cubicBezTo>
                <a:cubicBezTo>
                  <a:pt x="184" y="1459"/>
                  <a:pt x="173" y="1467"/>
                  <a:pt x="178" y="1494"/>
                </a:cubicBezTo>
                <a:cubicBezTo>
                  <a:pt x="184" y="1524"/>
                  <a:pt x="208" y="1530"/>
                  <a:pt x="268" y="1513"/>
                </a:cubicBezTo>
                <a:close/>
                <a:moveTo>
                  <a:pt x="843" y="520"/>
                </a:moveTo>
                <a:cubicBezTo>
                  <a:pt x="819" y="533"/>
                  <a:pt x="813" y="543"/>
                  <a:pt x="817" y="561"/>
                </a:cubicBezTo>
                <a:cubicBezTo>
                  <a:pt x="821" y="575"/>
                  <a:pt x="830" y="581"/>
                  <a:pt x="844" y="580"/>
                </a:cubicBezTo>
                <a:cubicBezTo>
                  <a:pt x="861" y="578"/>
                  <a:pt x="871" y="562"/>
                  <a:pt x="872" y="537"/>
                </a:cubicBezTo>
                <a:cubicBezTo>
                  <a:pt x="863" y="531"/>
                  <a:pt x="852" y="526"/>
                  <a:pt x="843" y="520"/>
                </a:cubicBezTo>
                <a:close/>
                <a:moveTo>
                  <a:pt x="714" y="105"/>
                </a:moveTo>
                <a:cubicBezTo>
                  <a:pt x="710" y="130"/>
                  <a:pt x="728" y="139"/>
                  <a:pt x="748" y="150"/>
                </a:cubicBezTo>
                <a:cubicBezTo>
                  <a:pt x="765" y="139"/>
                  <a:pt x="778" y="129"/>
                  <a:pt x="771" y="109"/>
                </a:cubicBezTo>
                <a:cubicBezTo>
                  <a:pt x="767" y="97"/>
                  <a:pt x="758" y="86"/>
                  <a:pt x="742" y="88"/>
                </a:cubicBezTo>
                <a:cubicBezTo>
                  <a:pt x="730" y="90"/>
                  <a:pt x="716" y="90"/>
                  <a:pt x="714" y="105"/>
                </a:cubicBezTo>
                <a:close/>
                <a:moveTo>
                  <a:pt x="846" y="104"/>
                </a:moveTo>
                <a:cubicBezTo>
                  <a:pt x="854" y="99"/>
                  <a:pt x="863" y="90"/>
                  <a:pt x="863" y="83"/>
                </a:cubicBezTo>
                <a:cubicBezTo>
                  <a:pt x="863" y="64"/>
                  <a:pt x="849" y="57"/>
                  <a:pt x="832" y="57"/>
                </a:cubicBezTo>
                <a:cubicBezTo>
                  <a:pt x="818" y="69"/>
                  <a:pt x="811" y="81"/>
                  <a:pt x="820" y="98"/>
                </a:cubicBezTo>
                <a:cubicBezTo>
                  <a:pt x="826" y="108"/>
                  <a:pt x="837" y="110"/>
                  <a:pt x="846" y="104"/>
                </a:cubicBezTo>
                <a:close/>
                <a:moveTo>
                  <a:pt x="740" y="362"/>
                </a:moveTo>
                <a:cubicBezTo>
                  <a:pt x="727" y="367"/>
                  <a:pt x="718" y="385"/>
                  <a:pt x="722" y="397"/>
                </a:cubicBezTo>
                <a:cubicBezTo>
                  <a:pt x="727" y="411"/>
                  <a:pt x="750" y="419"/>
                  <a:pt x="765" y="414"/>
                </a:cubicBezTo>
                <a:cubicBezTo>
                  <a:pt x="778" y="408"/>
                  <a:pt x="781" y="399"/>
                  <a:pt x="773" y="380"/>
                </a:cubicBezTo>
                <a:cubicBezTo>
                  <a:pt x="766" y="363"/>
                  <a:pt x="755" y="357"/>
                  <a:pt x="740" y="362"/>
                </a:cubicBezTo>
                <a:close/>
                <a:moveTo>
                  <a:pt x="803" y="226"/>
                </a:moveTo>
                <a:cubicBezTo>
                  <a:pt x="819" y="226"/>
                  <a:pt x="819" y="211"/>
                  <a:pt x="821" y="196"/>
                </a:cubicBezTo>
                <a:cubicBezTo>
                  <a:pt x="809" y="187"/>
                  <a:pt x="799" y="173"/>
                  <a:pt x="784" y="186"/>
                </a:cubicBezTo>
                <a:cubicBezTo>
                  <a:pt x="779" y="191"/>
                  <a:pt x="776" y="204"/>
                  <a:pt x="779" y="208"/>
                </a:cubicBezTo>
                <a:cubicBezTo>
                  <a:pt x="785" y="216"/>
                  <a:pt x="795" y="225"/>
                  <a:pt x="803" y="226"/>
                </a:cubicBezTo>
                <a:close/>
                <a:moveTo>
                  <a:pt x="796" y="679"/>
                </a:moveTo>
                <a:cubicBezTo>
                  <a:pt x="807" y="696"/>
                  <a:pt x="818" y="697"/>
                  <a:pt x="845" y="686"/>
                </a:cubicBezTo>
                <a:cubicBezTo>
                  <a:pt x="849" y="676"/>
                  <a:pt x="853" y="666"/>
                  <a:pt x="857" y="654"/>
                </a:cubicBezTo>
                <a:cubicBezTo>
                  <a:pt x="832" y="632"/>
                  <a:pt x="814" y="628"/>
                  <a:pt x="800" y="640"/>
                </a:cubicBezTo>
                <a:cubicBezTo>
                  <a:pt x="789" y="649"/>
                  <a:pt x="787" y="667"/>
                  <a:pt x="796" y="679"/>
                </a:cubicBezTo>
                <a:close/>
                <a:moveTo>
                  <a:pt x="854" y="1647"/>
                </a:moveTo>
                <a:cubicBezTo>
                  <a:pt x="874" y="1601"/>
                  <a:pt x="871" y="1578"/>
                  <a:pt x="842" y="1561"/>
                </a:cubicBezTo>
                <a:cubicBezTo>
                  <a:pt x="817" y="1548"/>
                  <a:pt x="803" y="1557"/>
                  <a:pt x="777" y="1605"/>
                </a:cubicBezTo>
                <a:cubicBezTo>
                  <a:pt x="799" y="1654"/>
                  <a:pt x="802" y="1656"/>
                  <a:pt x="854" y="1647"/>
                </a:cubicBezTo>
                <a:close/>
                <a:moveTo>
                  <a:pt x="829" y="1441"/>
                </a:moveTo>
                <a:cubicBezTo>
                  <a:pt x="821" y="1426"/>
                  <a:pt x="802" y="1411"/>
                  <a:pt x="787" y="1408"/>
                </a:cubicBezTo>
                <a:cubicBezTo>
                  <a:pt x="757" y="1402"/>
                  <a:pt x="749" y="1428"/>
                  <a:pt x="740" y="1459"/>
                </a:cubicBezTo>
                <a:cubicBezTo>
                  <a:pt x="761" y="1470"/>
                  <a:pt x="779" y="1480"/>
                  <a:pt x="795" y="1489"/>
                </a:cubicBezTo>
                <a:cubicBezTo>
                  <a:pt x="818" y="1477"/>
                  <a:pt x="842" y="1468"/>
                  <a:pt x="829" y="1441"/>
                </a:cubicBezTo>
                <a:close/>
                <a:moveTo>
                  <a:pt x="697" y="61"/>
                </a:moveTo>
                <a:cubicBezTo>
                  <a:pt x="704" y="55"/>
                  <a:pt x="712" y="48"/>
                  <a:pt x="723" y="39"/>
                </a:cubicBezTo>
                <a:cubicBezTo>
                  <a:pt x="719" y="28"/>
                  <a:pt x="718" y="15"/>
                  <a:pt x="712" y="5"/>
                </a:cubicBezTo>
                <a:cubicBezTo>
                  <a:pt x="654" y="5"/>
                  <a:pt x="654" y="5"/>
                  <a:pt x="654" y="5"/>
                </a:cubicBezTo>
                <a:cubicBezTo>
                  <a:pt x="649" y="16"/>
                  <a:pt x="651" y="32"/>
                  <a:pt x="660" y="44"/>
                </a:cubicBezTo>
                <a:cubicBezTo>
                  <a:pt x="669" y="56"/>
                  <a:pt x="681" y="63"/>
                  <a:pt x="697" y="61"/>
                </a:cubicBezTo>
                <a:close/>
                <a:moveTo>
                  <a:pt x="443" y="1378"/>
                </a:moveTo>
                <a:cubicBezTo>
                  <a:pt x="419" y="1356"/>
                  <a:pt x="393" y="1362"/>
                  <a:pt x="368" y="1385"/>
                </a:cubicBezTo>
                <a:cubicBezTo>
                  <a:pt x="366" y="1420"/>
                  <a:pt x="372" y="1449"/>
                  <a:pt x="408" y="1454"/>
                </a:cubicBezTo>
                <a:cubicBezTo>
                  <a:pt x="421" y="1456"/>
                  <a:pt x="441" y="1445"/>
                  <a:pt x="451" y="1434"/>
                </a:cubicBezTo>
                <a:cubicBezTo>
                  <a:pt x="468" y="1415"/>
                  <a:pt x="458" y="1391"/>
                  <a:pt x="443" y="1378"/>
                </a:cubicBezTo>
                <a:close/>
                <a:moveTo>
                  <a:pt x="392" y="1083"/>
                </a:moveTo>
                <a:cubicBezTo>
                  <a:pt x="421" y="1085"/>
                  <a:pt x="453" y="1055"/>
                  <a:pt x="458" y="1021"/>
                </a:cubicBezTo>
                <a:cubicBezTo>
                  <a:pt x="462" y="988"/>
                  <a:pt x="433" y="958"/>
                  <a:pt x="393" y="953"/>
                </a:cubicBezTo>
                <a:cubicBezTo>
                  <a:pt x="362" y="950"/>
                  <a:pt x="325" y="979"/>
                  <a:pt x="322" y="1009"/>
                </a:cubicBezTo>
                <a:cubicBezTo>
                  <a:pt x="319" y="1038"/>
                  <a:pt x="359" y="1080"/>
                  <a:pt x="392" y="1083"/>
                </a:cubicBezTo>
                <a:close/>
                <a:moveTo>
                  <a:pt x="386" y="1751"/>
                </a:moveTo>
                <a:cubicBezTo>
                  <a:pt x="388" y="1768"/>
                  <a:pt x="390" y="1786"/>
                  <a:pt x="392" y="1801"/>
                </a:cubicBezTo>
                <a:cubicBezTo>
                  <a:pt x="421" y="1810"/>
                  <a:pt x="445" y="1818"/>
                  <a:pt x="459" y="1791"/>
                </a:cubicBezTo>
                <a:cubicBezTo>
                  <a:pt x="464" y="1782"/>
                  <a:pt x="463" y="1764"/>
                  <a:pt x="457" y="1755"/>
                </a:cubicBezTo>
                <a:cubicBezTo>
                  <a:pt x="439" y="1729"/>
                  <a:pt x="415" y="1737"/>
                  <a:pt x="386" y="1751"/>
                </a:cubicBezTo>
                <a:close/>
                <a:moveTo>
                  <a:pt x="251" y="241"/>
                </a:moveTo>
                <a:cubicBezTo>
                  <a:pt x="261" y="256"/>
                  <a:pt x="281" y="260"/>
                  <a:pt x="296" y="252"/>
                </a:cubicBezTo>
                <a:cubicBezTo>
                  <a:pt x="311" y="243"/>
                  <a:pt x="323" y="231"/>
                  <a:pt x="321" y="212"/>
                </a:cubicBezTo>
                <a:cubicBezTo>
                  <a:pt x="318" y="192"/>
                  <a:pt x="306" y="186"/>
                  <a:pt x="264" y="184"/>
                </a:cubicBezTo>
                <a:cubicBezTo>
                  <a:pt x="248" y="202"/>
                  <a:pt x="236" y="219"/>
                  <a:pt x="251" y="241"/>
                </a:cubicBezTo>
                <a:close/>
                <a:moveTo>
                  <a:pt x="616" y="282"/>
                </a:moveTo>
                <a:cubicBezTo>
                  <a:pt x="620" y="295"/>
                  <a:pt x="635" y="301"/>
                  <a:pt x="660" y="298"/>
                </a:cubicBezTo>
                <a:cubicBezTo>
                  <a:pt x="672" y="270"/>
                  <a:pt x="673" y="255"/>
                  <a:pt x="659" y="249"/>
                </a:cubicBezTo>
                <a:cubicBezTo>
                  <a:pt x="648" y="244"/>
                  <a:pt x="633" y="245"/>
                  <a:pt x="622" y="249"/>
                </a:cubicBezTo>
                <a:cubicBezTo>
                  <a:pt x="609" y="255"/>
                  <a:pt x="613" y="270"/>
                  <a:pt x="616" y="282"/>
                </a:cubicBezTo>
                <a:close/>
                <a:moveTo>
                  <a:pt x="531" y="291"/>
                </a:moveTo>
                <a:cubicBezTo>
                  <a:pt x="567" y="275"/>
                  <a:pt x="570" y="253"/>
                  <a:pt x="561" y="227"/>
                </a:cubicBezTo>
                <a:cubicBezTo>
                  <a:pt x="547" y="213"/>
                  <a:pt x="532" y="214"/>
                  <a:pt x="516" y="224"/>
                </a:cubicBezTo>
                <a:cubicBezTo>
                  <a:pt x="497" y="237"/>
                  <a:pt x="499" y="255"/>
                  <a:pt x="506" y="282"/>
                </a:cubicBezTo>
                <a:cubicBezTo>
                  <a:pt x="513" y="284"/>
                  <a:pt x="524" y="288"/>
                  <a:pt x="531" y="291"/>
                </a:cubicBezTo>
                <a:close/>
                <a:moveTo>
                  <a:pt x="585" y="151"/>
                </a:moveTo>
                <a:cubicBezTo>
                  <a:pt x="599" y="151"/>
                  <a:pt x="610" y="144"/>
                  <a:pt x="614" y="129"/>
                </a:cubicBezTo>
                <a:cubicBezTo>
                  <a:pt x="620" y="109"/>
                  <a:pt x="616" y="101"/>
                  <a:pt x="586" y="83"/>
                </a:cubicBezTo>
                <a:cubicBezTo>
                  <a:pt x="560" y="95"/>
                  <a:pt x="555" y="103"/>
                  <a:pt x="559" y="122"/>
                </a:cubicBezTo>
                <a:cubicBezTo>
                  <a:pt x="562" y="138"/>
                  <a:pt x="573" y="151"/>
                  <a:pt x="585" y="151"/>
                </a:cubicBezTo>
                <a:close/>
                <a:moveTo>
                  <a:pt x="201" y="1297"/>
                </a:moveTo>
                <a:cubicBezTo>
                  <a:pt x="225" y="1303"/>
                  <a:pt x="254" y="1283"/>
                  <a:pt x="258" y="1259"/>
                </a:cubicBezTo>
                <a:cubicBezTo>
                  <a:pt x="261" y="1237"/>
                  <a:pt x="241" y="1212"/>
                  <a:pt x="219" y="1210"/>
                </a:cubicBezTo>
                <a:cubicBezTo>
                  <a:pt x="198" y="1208"/>
                  <a:pt x="176" y="1226"/>
                  <a:pt x="172" y="1246"/>
                </a:cubicBezTo>
                <a:cubicBezTo>
                  <a:pt x="168" y="1267"/>
                  <a:pt x="183" y="1293"/>
                  <a:pt x="201" y="1297"/>
                </a:cubicBezTo>
                <a:close/>
                <a:moveTo>
                  <a:pt x="1042" y="1524"/>
                </a:moveTo>
                <a:cubicBezTo>
                  <a:pt x="1016" y="1528"/>
                  <a:pt x="990" y="1530"/>
                  <a:pt x="959" y="1534"/>
                </a:cubicBezTo>
                <a:cubicBezTo>
                  <a:pt x="959" y="1557"/>
                  <a:pt x="960" y="1568"/>
                  <a:pt x="959" y="1579"/>
                </a:cubicBezTo>
                <a:cubicBezTo>
                  <a:pt x="958" y="1608"/>
                  <a:pt x="974" y="1631"/>
                  <a:pt x="998" y="1637"/>
                </a:cubicBezTo>
                <a:cubicBezTo>
                  <a:pt x="1021" y="1642"/>
                  <a:pt x="1048" y="1636"/>
                  <a:pt x="1070" y="1628"/>
                </a:cubicBezTo>
                <a:cubicBezTo>
                  <a:pt x="1091" y="1620"/>
                  <a:pt x="1100" y="1577"/>
                  <a:pt x="1092" y="1554"/>
                </a:cubicBezTo>
                <a:cubicBezTo>
                  <a:pt x="1083" y="1531"/>
                  <a:pt x="1067" y="1521"/>
                  <a:pt x="1042" y="1524"/>
                </a:cubicBezTo>
                <a:close/>
                <a:moveTo>
                  <a:pt x="760" y="1834"/>
                </a:moveTo>
                <a:cubicBezTo>
                  <a:pt x="744" y="1845"/>
                  <a:pt x="727" y="1857"/>
                  <a:pt x="711" y="1868"/>
                </a:cubicBezTo>
                <a:cubicBezTo>
                  <a:pt x="711" y="1916"/>
                  <a:pt x="722" y="1933"/>
                  <a:pt x="754" y="1941"/>
                </a:cubicBezTo>
                <a:cubicBezTo>
                  <a:pt x="779" y="1947"/>
                  <a:pt x="796" y="1936"/>
                  <a:pt x="805" y="1913"/>
                </a:cubicBezTo>
                <a:cubicBezTo>
                  <a:pt x="815" y="1886"/>
                  <a:pt x="799" y="1857"/>
                  <a:pt x="760" y="1834"/>
                </a:cubicBezTo>
                <a:close/>
                <a:moveTo>
                  <a:pt x="1125" y="345"/>
                </a:moveTo>
                <a:cubicBezTo>
                  <a:pt x="1090" y="343"/>
                  <a:pt x="1084" y="346"/>
                  <a:pt x="1080" y="364"/>
                </a:cubicBezTo>
                <a:cubicBezTo>
                  <a:pt x="1077" y="377"/>
                  <a:pt x="1081" y="388"/>
                  <a:pt x="1093" y="394"/>
                </a:cubicBezTo>
                <a:cubicBezTo>
                  <a:pt x="1110" y="402"/>
                  <a:pt x="1124" y="396"/>
                  <a:pt x="1139" y="374"/>
                </a:cubicBezTo>
                <a:cubicBezTo>
                  <a:pt x="1135" y="365"/>
                  <a:pt x="1130" y="355"/>
                  <a:pt x="1125" y="345"/>
                </a:cubicBezTo>
                <a:close/>
                <a:moveTo>
                  <a:pt x="1173" y="532"/>
                </a:moveTo>
                <a:cubicBezTo>
                  <a:pt x="1187" y="526"/>
                  <a:pt x="1193" y="511"/>
                  <a:pt x="1186" y="496"/>
                </a:cubicBezTo>
                <a:cubicBezTo>
                  <a:pt x="1180" y="480"/>
                  <a:pt x="1163" y="471"/>
                  <a:pt x="1150" y="476"/>
                </a:cubicBezTo>
                <a:cubicBezTo>
                  <a:pt x="1136" y="481"/>
                  <a:pt x="1126" y="504"/>
                  <a:pt x="1131" y="517"/>
                </a:cubicBezTo>
                <a:cubicBezTo>
                  <a:pt x="1136" y="530"/>
                  <a:pt x="1158" y="538"/>
                  <a:pt x="1173" y="532"/>
                </a:cubicBezTo>
                <a:close/>
                <a:moveTo>
                  <a:pt x="865" y="2031"/>
                </a:moveTo>
                <a:cubicBezTo>
                  <a:pt x="870" y="2055"/>
                  <a:pt x="897" y="2072"/>
                  <a:pt x="924" y="2068"/>
                </a:cubicBezTo>
                <a:cubicBezTo>
                  <a:pt x="958" y="2064"/>
                  <a:pt x="969" y="2048"/>
                  <a:pt x="973" y="1996"/>
                </a:cubicBezTo>
                <a:cubicBezTo>
                  <a:pt x="960" y="1982"/>
                  <a:pt x="947" y="1968"/>
                  <a:pt x="933" y="1952"/>
                </a:cubicBezTo>
                <a:cubicBezTo>
                  <a:pt x="878" y="1974"/>
                  <a:pt x="857" y="1999"/>
                  <a:pt x="865" y="2031"/>
                </a:cubicBezTo>
                <a:close/>
                <a:moveTo>
                  <a:pt x="881" y="1757"/>
                </a:moveTo>
                <a:cubicBezTo>
                  <a:pt x="851" y="1708"/>
                  <a:pt x="848" y="1707"/>
                  <a:pt x="799" y="1729"/>
                </a:cubicBezTo>
                <a:cubicBezTo>
                  <a:pt x="798" y="1758"/>
                  <a:pt x="805" y="1783"/>
                  <a:pt x="837" y="1791"/>
                </a:cubicBezTo>
                <a:cubicBezTo>
                  <a:pt x="862" y="1796"/>
                  <a:pt x="877" y="1782"/>
                  <a:pt x="881" y="1757"/>
                </a:cubicBezTo>
                <a:close/>
                <a:moveTo>
                  <a:pt x="1187" y="991"/>
                </a:moveTo>
                <a:cubicBezTo>
                  <a:pt x="1209" y="997"/>
                  <a:pt x="1247" y="971"/>
                  <a:pt x="1254" y="946"/>
                </a:cubicBezTo>
                <a:cubicBezTo>
                  <a:pt x="1260" y="924"/>
                  <a:pt x="1241" y="895"/>
                  <a:pt x="1215" y="887"/>
                </a:cubicBezTo>
                <a:cubicBezTo>
                  <a:pt x="1190" y="879"/>
                  <a:pt x="1163" y="897"/>
                  <a:pt x="1154" y="928"/>
                </a:cubicBezTo>
                <a:cubicBezTo>
                  <a:pt x="1146" y="951"/>
                  <a:pt x="1164" y="984"/>
                  <a:pt x="1187" y="991"/>
                </a:cubicBezTo>
                <a:close/>
                <a:moveTo>
                  <a:pt x="1018" y="1758"/>
                </a:moveTo>
                <a:cubicBezTo>
                  <a:pt x="994" y="1755"/>
                  <a:pt x="970" y="1779"/>
                  <a:pt x="966" y="1810"/>
                </a:cubicBezTo>
                <a:cubicBezTo>
                  <a:pt x="961" y="1839"/>
                  <a:pt x="978" y="1861"/>
                  <a:pt x="1005" y="1863"/>
                </a:cubicBezTo>
                <a:cubicBezTo>
                  <a:pt x="1038" y="1865"/>
                  <a:pt x="1066" y="1845"/>
                  <a:pt x="1068" y="1817"/>
                </a:cubicBezTo>
                <a:cubicBezTo>
                  <a:pt x="1071" y="1789"/>
                  <a:pt x="1047" y="1761"/>
                  <a:pt x="1018" y="1758"/>
                </a:cubicBezTo>
                <a:close/>
                <a:moveTo>
                  <a:pt x="1075" y="560"/>
                </a:moveTo>
                <a:cubicBezTo>
                  <a:pt x="1064" y="566"/>
                  <a:pt x="1058" y="570"/>
                  <a:pt x="1053" y="572"/>
                </a:cubicBezTo>
                <a:cubicBezTo>
                  <a:pt x="1038" y="579"/>
                  <a:pt x="1030" y="593"/>
                  <a:pt x="1033" y="607"/>
                </a:cubicBezTo>
                <a:cubicBezTo>
                  <a:pt x="1037" y="619"/>
                  <a:pt x="1046" y="632"/>
                  <a:pt x="1057" y="641"/>
                </a:cubicBezTo>
                <a:cubicBezTo>
                  <a:pt x="1066" y="649"/>
                  <a:pt x="1090" y="643"/>
                  <a:pt x="1099" y="633"/>
                </a:cubicBezTo>
                <a:cubicBezTo>
                  <a:pt x="1109" y="623"/>
                  <a:pt x="1109" y="612"/>
                  <a:pt x="1101" y="600"/>
                </a:cubicBezTo>
                <a:cubicBezTo>
                  <a:pt x="1093" y="588"/>
                  <a:pt x="1085" y="575"/>
                  <a:pt x="1075" y="560"/>
                </a:cubicBezTo>
                <a:close/>
                <a:moveTo>
                  <a:pt x="1371" y="2155"/>
                </a:moveTo>
                <a:cubicBezTo>
                  <a:pt x="1361" y="2149"/>
                  <a:pt x="1339" y="2151"/>
                  <a:pt x="1331" y="2162"/>
                </a:cubicBezTo>
                <a:cubicBezTo>
                  <a:pt x="1330" y="2162"/>
                  <a:pt x="1330" y="2163"/>
                  <a:pt x="1329" y="2163"/>
                </a:cubicBezTo>
                <a:cubicBezTo>
                  <a:pt x="1380" y="2163"/>
                  <a:pt x="1380" y="2163"/>
                  <a:pt x="1380" y="2163"/>
                </a:cubicBezTo>
                <a:cubicBezTo>
                  <a:pt x="1378" y="2160"/>
                  <a:pt x="1375" y="2158"/>
                  <a:pt x="1371" y="2155"/>
                </a:cubicBezTo>
                <a:close/>
                <a:moveTo>
                  <a:pt x="1248" y="1161"/>
                </a:moveTo>
                <a:cubicBezTo>
                  <a:pt x="1255" y="1139"/>
                  <a:pt x="1243" y="1112"/>
                  <a:pt x="1223" y="1103"/>
                </a:cubicBezTo>
                <a:cubicBezTo>
                  <a:pt x="1205" y="1096"/>
                  <a:pt x="1175" y="1107"/>
                  <a:pt x="1168" y="1125"/>
                </a:cubicBezTo>
                <a:cubicBezTo>
                  <a:pt x="1158" y="1148"/>
                  <a:pt x="1173" y="1175"/>
                  <a:pt x="1202" y="1185"/>
                </a:cubicBezTo>
                <a:cubicBezTo>
                  <a:pt x="1226" y="1193"/>
                  <a:pt x="1241" y="1185"/>
                  <a:pt x="1248" y="1161"/>
                </a:cubicBezTo>
                <a:close/>
                <a:moveTo>
                  <a:pt x="1325" y="2080"/>
                </a:moveTo>
                <a:cubicBezTo>
                  <a:pt x="1311" y="2076"/>
                  <a:pt x="1303" y="2082"/>
                  <a:pt x="1296" y="2093"/>
                </a:cubicBezTo>
                <a:cubicBezTo>
                  <a:pt x="1289" y="2104"/>
                  <a:pt x="1293" y="2113"/>
                  <a:pt x="1301" y="2124"/>
                </a:cubicBezTo>
                <a:cubicBezTo>
                  <a:pt x="1316" y="2127"/>
                  <a:pt x="1329" y="2124"/>
                  <a:pt x="1335" y="2111"/>
                </a:cubicBezTo>
                <a:cubicBezTo>
                  <a:pt x="1340" y="2099"/>
                  <a:pt x="1334" y="2088"/>
                  <a:pt x="1325" y="2080"/>
                </a:cubicBezTo>
                <a:close/>
                <a:moveTo>
                  <a:pt x="1352" y="1924"/>
                </a:moveTo>
                <a:cubicBezTo>
                  <a:pt x="1343" y="1928"/>
                  <a:pt x="1335" y="1935"/>
                  <a:pt x="1338" y="1947"/>
                </a:cubicBezTo>
                <a:cubicBezTo>
                  <a:pt x="1342" y="1962"/>
                  <a:pt x="1353" y="1966"/>
                  <a:pt x="1369" y="1964"/>
                </a:cubicBezTo>
                <a:cubicBezTo>
                  <a:pt x="1373" y="1958"/>
                  <a:pt x="1377" y="1950"/>
                  <a:pt x="1382" y="1942"/>
                </a:cubicBezTo>
                <a:cubicBezTo>
                  <a:pt x="1373" y="1932"/>
                  <a:pt x="1369" y="1917"/>
                  <a:pt x="1352" y="1924"/>
                </a:cubicBezTo>
                <a:close/>
                <a:moveTo>
                  <a:pt x="1250" y="1986"/>
                </a:moveTo>
                <a:cubicBezTo>
                  <a:pt x="1238" y="1974"/>
                  <a:pt x="1225" y="1975"/>
                  <a:pt x="1211" y="1983"/>
                </a:cubicBezTo>
                <a:cubicBezTo>
                  <a:pt x="1194" y="1994"/>
                  <a:pt x="1196" y="2010"/>
                  <a:pt x="1202" y="2034"/>
                </a:cubicBezTo>
                <a:cubicBezTo>
                  <a:pt x="1208" y="2037"/>
                  <a:pt x="1218" y="2040"/>
                  <a:pt x="1224" y="2043"/>
                </a:cubicBezTo>
                <a:cubicBezTo>
                  <a:pt x="1256" y="2028"/>
                  <a:pt x="1258" y="2009"/>
                  <a:pt x="1250" y="1986"/>
                </a:cubicBezTo>
                <a:close/>
                <a:moveTo>
                  <a:pt x="1221" y="2099"/>
                </a:moveTo>
                <a:cubicBezTo>
                  <a:pt x="1205" y="2106"/>
                  <a:pt x="1198" y="2117"/>
                  <a:pt x="1205" y="2130"/>
                </a:cubicBezTo>
                <a:cubicBezTo>
                  <a:pt x="1211" y="2143"/>
                  <a:pt x="1227" y="2151"/>
                  <a:pt x="1238" y="2146"/>
                </a:cubicBezTo>
                <a:cubicBezTo>
                  <a:pt x="1252" y="2141"/>
                  <a:pt x="1259" y="2123"/>
                  <a:pt x="1253" y="2109"/>
                </a:cubicBezTo>
                <a:cubicBezTo>
                  <a:pt x="1248" y="2097"/>
                  <a:pt x="1235" y="2093"/>
                  <a:pt x="1221" y="2099"/>
                </a:cubicBezTo>
                <a:close/>
                <a:moveTo>
                  <a:pt x="1273" y="1858"/>
                </a:moveTo>
                <a:cubicBezTo>
                  <a:pt x="1250" y="1869"/>
                  <a:pt x="1245" y="1876"/>
                  <a:pt x="1248" y="1893"/>
                </a:cubicBezTo>
                <a:cubicBezTo>
                  <a:pt x="1251" y="1907"/>
                  <a:pt x="1261" y="1919"/>
                  <a:pt x="1272" y="1919"/>
                </a:cubicBezTo>
                <a:cubicBezTo>
                  <a:pt x="1285" y="1918"/>
                  <a:pt x="1294" y="1912"/>
                  <a:pt x="1298" y="1899"/>
                </a:cubicBezTo>
                <a:cubicBezTo>
                  <a:pt x="1303" y="1881"/>
                  <a:pt x="1299" y="1875"/>
                  <a:pt x="1273" y="1858"/>
                </a:cubicBezTo>
                <a:close/>
                <a:moveTo>
                  <a:pt x="631" y="1475"/>
                </a:moveTo>
                <a:cubicBezTo>
                  <a:pt x="649" y="1458"/>
                  <a:pt x="647" y="1440"/>
                  <a:pt x="634" y="1423"/>
                </a:cubicBezTo>
                <a:cubicBezTo>
                  <a:pt x="617" y="1401"/>
                  <a:pt x="588" y="1408"/>
                  <a:pt x="557" y="1442"/>
                </a:cubicBezTo>
                <a:cubicBezTo>
                  <a:pt x="591" y="1486"/>
                  <a:pt x="610" y="1494"/>
                  <a:pt x="631" y="1475"/>
                </a:cubicBezTo>
                <a:close/>
                <a:moveTo>
                  <a:pt x="458" y="1229"/>
                </a:moveTo>
                <a:cubicBezTo>
                  <a:pt x="459" y="1203"/>
                  <a:pt x="434" y="1178"/>
                  <a:pt x="406" y="1176"/>
                </a:cubicBezTo>
                <a:cubicBezTo>
                  <a:pt x="375" y="1174"/>
                  <a:pt x="349" y="1195"/>
                  <a:pt x="346" y="1227"/>
                </a:cubicBezTo>
                <a:cubicBezTo>
                  <a:pt x="343" y="1256"/>
                  <a:pt x="367" y="1285"/>
                  <a:pt x="396" y="1287"/>
                </a:cubicBezTo>
                <a:cubicBezTo>
                  <a:pt x="426" y="1288"/>
                  <a:pt x="457" y="1259"/>
                  <a:pt x="458" y="1229"/>
                </a:cubicBezTo>
                <a:close/>
                <a:moveTo>
                  <a:pt x="183" y="1644"/>
                </a:moveTo>
                <a:cubicBezTo>
                  <a:pt x="159" y="1655"/>
                  <a:pt x="129" y="1660"/>
                  <a:pt x="138" y="1694"/>
                </a:cubicBezTo>
                <a:cubicBezTo>
                  <a:pt x="141" y="1705"/>
                  <a:pt x="160" y="1720"/>
                  <a:pt x="169" y="1719"/>
                </a:cubicBezTo>
                <a:cubicBezTo>
                  <a:pt x="186" y="1717"/>
                  <a:pt x="208" y="1708"/>
                  <a:pt x="216" y="1695"/>
                </a:cubicBezTo>
                <a:cubicBezTo>
                  <a:pt x="229" y="1671"/>
                  <a:pt x="205" y="1659"/>
                  <a:pt x="183" y="1644"/>
                </a:cubicBezTo>
                <a:close/>
                <a:moveTo>
                  <a:pt x="319" y="1840"/>
                </a:moveTo>
                <a:cubicBezTo>
                  <a:pt x="304" y="1805"/>
                  <a:pt x="278" y="1796"/>
                  <a:pt x="243" y="1803"/>
                </a:cubicBezTo>
                <a:cubicBezTo>
                  <a:pt x="223" y="1855"/>
                  <a:pt x="225" y="1873"/>
                  <a:pt x="251" y="1883"/>
                </a:cubicBezTo>
                <a:cubicBezTo>
                  <a:pt x="280" y="1895"/>
                  <a:pt x="300" y="1882"/>
                  <a:pt x="319" y="1840"/>
                </a:cubicBezTo>
                <a:close/>
                <a:moveTo>
                  <a:pt x="315" y="1642"/>
                </a:moveTo>
                <a:cubicBezTo>
                  <a:pt x="296" y="1640"/>
                  <a:pt x="282" y="1648"/>
                  <a:pt x="284" y="1667"/>
                </a:cubicBezTo>
                <a:cubicBezTo>
                  <a:pt x="285" y="1679"/>
                  <a:pt x="295" y="1691"/>
                  <a:pt x="306" y="1713"/>
                </a:cubicBezTo>
                <a:cubicBezTo>
                  <a:pt x="324" y="1696"/>
                  <a:pt x="340" y="1689"/>
                  <a:pt x="343" y="1678"/>
                </a:cubicBezTo>
                <a:cubicBezTo>
                  <a:pt x="348" y="1659"/>
                  <a:pt x="336" y="1644"/>
                  <a:pt x="315" y="1642"/>
                </a:cubicBezTo>
                <a:close/>
                <a:moveTo>
                  <a:pt x="258" y="2031"/>
                </a:moveTo>
                <a:cubicBezTo>
                  <a:pt x="238" y="2051"/>
                  <a:pt x="242" y="2072"/>
                  <a:pt x="255" y="2094"/>
                </a:cubicBezTo>
                <a:cubicBezTo>
                  <a:pt x="269" y="2116"/>
                  <a:pt x="289" y="2117"/>
                  <a:pt x="314" y="2111"/>
                </a:cubicBezTo>
                <a:cubicBezTo>
                  <a:pt x="333" y="2087"/>
                  <a:pt x="340" y="2063"/>
                  <a:pt x="321" y="2041"/>
                </a:cubicBezTo>
                <a:cubicBezTo>
                  <a:pt x="305" y="2021"/>
                  <a:pt x="281" y="2022"/>
                  <a:pt x="258" y="2031"/>
                </a:cubicBezTo>
                <a:close/>
                <a:moveTo>
                  <a:pt x="747" y="2149"/>
                </a:moveTo>
                <a:cubicBezTo>
                  <a:pt x="732" y="2146"/>
                  <a:pt x="713" y="2153"/>
                  <a:pt x="699" y="2163"/>
                </a:cubicBezTo>
                <a:cubicBezTo>
                  <a:pt x="772" y="2163"/>
                  <a:pt x="772" y="2163"/>
                  <a:pt x="772" y="2163"/>
                </a:cubicBezTo>
                <a:cubicBezTo>
                  <a:pt x="765" y="2155"/>
                  <a:pt x="758" y="2151"/>
                  <a:pt x="747" y="2149"/>
                </a:cubicBezTo>
                <a:close/>
                <a:moveTo>
                  <a:pt x="7" y="1653"/>
                </a:moveTo>
                <a:cubicBezTo>
                  <a:pt x="5" y="1653"/>
                  <a:pt x="3" y="1653"/>
                  <a:pt x="1" y="1652"/>
                </a:cubicBezTo>
                <a:cubicBezTo>
                  <a:pt x="1" y="1750"/>
                  <a:pt x="1" y="1750"/>
                  <a:pt x="1" y="1750"/>
                </a:cubicBezTo>
                <a:cubicBezTo>
                  <a:pt x="18" y="1746"/>
                  <a:pt x="34" y="1734"/>
                  <a:pt x="51" y="1722"/>
                </a:cubicBezTo>
                <a:cubicBezTo>
                  <a:pt x="49" y="1687"/>
                  <a:pt x="43" y="1658"/>
                  <a:pt x="7" y="1653"/>
                </a:cubicBezTo>
                <a:close/>
                <a:moveTo>
                  <a:pt x="25" y="2078"/>
                </a:moveTo>
                <a:cubicBezTo>
                  <a:pt x="15" y="2081"/>
                  <a:pt x="7" y="2086"/>
                  <a:pt x="1" y="2091"/>
                </a:cubicBezTo>
                <a:cubicBezTo>
                  <a:pt x="1" y="2163"/>
                  <a:pt x="1" y="2163"/>
                  <a:pt x="1" y="2163"/>
                </a:cubicBezTo>
                <a:cubicBezTo>
                  <a:pt x="102" y="2163"/>
                  <a:pt x="102" y="2163"/>
                  <a:pt x="102" y="2163"/>
                </a:cubicBezTo>
                <a:cubicBezTo>
                  <a:pt x="101" y="2103"/>
                  <a:pt x="70" y="2084"/>
                  <a:pt x="25" y="2078"/>
                </a:cubicBezTo>
                <a:close/>
                <a:moveTo>
                  <a:pt x="137" y="1941"/>
                </a:moveTo>
                <a:cubicBezTo>
                  <a:pt x="121" y="1954"/>
                  <a:pt x="110" y="1979"/>
                  <a:pt x="109" y="1999"/>
                </a:cubicBezTo>
                <a:cubicBezTo>
                  <a:pt x="107" y="2024"/>
                  <a:pt x="134" y="2031"/>
                  <a:pt x="154" y="2035"/>
                </a:cubicBezTo>
                <a:cubicBezTo>
                  <a:pt x="179" y="2040"/>
                  <a:pt x="200" y="2019"/>
                  <a:pt x="215" y="1979"/>
                </a:cubicBezTo>
                <a:cubicBezTo>
                  <a:pt x="180" y="1937"/>
                  <a:pt x="157" y="1924"/>
                  <a:pt x="137" y="1941"/>
                </a:cubicBezTo>
                <a:close/>
                <a:moveTo>
                  <a:pt x="582" y="1969"/>
                </a:moveTo>
                <a:cubicBezTo>
                  <a:pt x="576" y="2018"/>
                  <a:pt x="583" y="2037"/>
                  <a:pt x="611" y="2049"/>
                </a:cubicBezTo>
                <a:cubicBezTo>
                  <a:pt x="629" y="2056"/>
                  <a:pt x="645" y="2054"/>
                  <a:pt x="657" y="2037"/>
                </a:cubicBezTo>
                <a:cubicBezTo>
                  <a:pt x="671" y="2019"/>
                  <a:pt x="677" y="2000"/>
                  <a:pt x="661" y="1980"/>
                </a:cubicBezTo>
                <a:cubicBezTo>
                  <a:pt x="640" y="1954"/>
                  <a:pt x="614" y="1948"/>
                  <a:pt x="582" y="1969"/>
                </a:cubicBezTo>
                <a:close/>
                <a:moveTo>
                  <a:pt x="655" y="1781"/>
                </a:moveTo>
                <a:cubicBezTo>
                  <a:pt x="652" y="1760"/>
                  <a:pt x="634" y="1755"/>
                  <a:pt x="615" y="1755"/>
                </a:cubicBezTo>
                <a:cubicBezTo>
                  <a:pt x="581" y="1755"/>
                  <a:pt x="573" y="1776"/>
                  <a:pt x="573" y="1806"/>
                </a:cubicBezTo>
                <a:cubicBezTo>
                  <a:pt x="586" y="1817"/>
                  <a:pt x="598" y="1829"/>
                  <a:pt x="609" y="1838"/>
                </a:cubicBezTo>
                <a:cubicBezTo>
                  <a:pt x="648" y="1834"/>
                  <a:pt x="659" y="1811"/>
                  <a:pt x="655" y="1781"/>
                </a:cubicBezTo>
                <a:close/>
                <a:moveTo>
                  <a:pt x="723" y="1625"/>
                </a:moveTo>
                <a:cubicBezTo>
                  <a:pt x="725" y="1604"/>
                  <a:pt x="705" y="1583"/>
                  <a:pt x="679" y="1580"/>
                </a:cubicBezTo>
                <a:cubicBezTo>
                  <a:pt x="655" y="1577"/>
                  <a:pt x="635" y="1594"/>
                  <a:pt x="632" y="1621"/>
                </a:cubicBezTo>
                <a:cubicBezTo>
                  <a:pt x="630" y="1643"/>
                  <a:pt x="651" y="1665"/>
                  <a:pt x="675" y="1666"/>
                </a:cubicBezTo>
                <a:cubicBezTo>
                  <a:pt x="696" y="1667"/>
                  <a:pt x="722" y="1645"/>
                  <a:pt x="723" y="1625"/>
                </a:cubicBezTo>
                <a:close/>
                <a:moveTo>
                  <a:pt x="432" y="2016"/>
                </a:moveTo>
                <a:cubicBezTo>
                  <a:pt x="412" y="2028"/>
                  <a:pt x="396" y="2069"/>
                  <a:pt x="408" y="2093"/>
                </a:cubicBezTo>
                <a:cubicBezTo>
                  <a:pt x="415" y="2108"/>
                  <a:pt x="434" y="2123"/>
                  <a:pt x="450" y="2126"/>
                </a:cubicBezTo>
                <a:cubicBezTo>
                  <a:pt x="477" y="2131"/>
                  <a:pt x="497" y="2100"/>
                  <a:pt x="508" y="2042"/>
                </a:cubicBezTo>
                <a:cubicBezTo>
                  <a:pt x="473" y="2005"/>
                  <a:pt x="458" y="2000"/>
                  <a:pt x="432" y="2016"/>
                </a:cubicBezTo>
                <a:close/>
                <a:moveTo>
                  <a:pt x="481" y="1906"/>
                </a:moveTo>
                <a:cubicBezTo>
                  <a:pt x="483" y="1881"/>
                  <a:pt x="470" y="1869"/>
                  <a:pt x="435" y="1866"/>
                </a:cubicBezTo>
                <a:cubicBezTo>
                  <a:pt x="402" y="1863"/>
                  <a:pt x="384" y="1876"/>
                  <a:pt x="380" y="1904"/>
                </a:cubicBezTo>
                <a:cubicBezTo>
                  <a:pt x="377" y="1927"/>
                  <a:pt x="399" y="1957"/>
                  <a:pt x="421" y="1959"/>
                </a:cubicBezTo>
                <a:cubicBezTo>
                  <a:pt x="446" y="1962"/>
                  <a:pt x="478" y="1934"/>
                  <a:pt x="481" y="1906"/>
                </a:cubicBezTo>
                <a:close/>
                <a:moveTo>
                  <a:pt x="28" y="1567"/>
                </a:moveTo>
                <a:cubicBezTo>
                  <a:pt x="49" y="1566"/>
                  <a:pt x="61" y="1550"/>
                  <a:pt x="58" y="1531"/>
                </a:cubicBezTo>
                <a:cubicBezTo>
                  <a:pt x="56" y="1515"/>
                  <a:pt x="50" y="1493"/>
                  <a:pt x="39" y="1487"/>
                </a:cubicBezTo>
                <a:cubicBezTo>
                  <a:pt x="24" y="1480"/>
                  <a:pt x="12" y="1480"/>
                  <a:pt x="1" y="1485"/>
                </a:cubicBezTo>
                <a:cubicBezTo>
                  <a:pt x="1" y="1561"/>
                  <a:pt x="1" y="1561"/>
                  <a:pt x="1" y="1561"/>
                </a:cubicBezTo>
                <a:cubicBezTo>
                  <a:pt x="8" y="1565"/>
                  <a:pt x="17" y="1567"/>
                  <a:pt x="28" y="1567"/>
                </a:cubicBezTo>
                <a:close/>
                <a:moveTo>
                  <a:pt x="481" y="1649"/>
                </a:moveTo>
                <a:cubicBezTo>
                  <a:pt x="507" y="1681"/>
                  <a:pt x="533" y="1690"/>
                  <a:pt x="544" y="1669"/>
                </a:cubicBezTo>
                <a:cubicBezTo>
                  <a:pt x="551" y="1658"/>
                  <a:pt x="549" y="1635"/>
                  <a:pt x="541" y="1624"/>
                </a:cubicBezTo>
                <a:cubicBezTo>
                  <a:pt x="528" y="1607"/>
                  <a:pt x="507" y="1616"/>
                  <a:pt x="481" y="164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36854F6-727E-42EC-9D77-2133A17FED35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6C7F-93FC-4195-BDF9-4253113DFD5C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71F-770C-447B-BA22-4D881D60D307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4256-FB6A-4A86-BC40-48D43AF3E94D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0326-8867-4D92-BE0D-85C74282033C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8F65EB7D-F81B-419B-B6B6-8EB96EC2F3D8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E944007-E621-496A-9FDD-43C645191F9C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128789C8-D8CF-44D3-9DBE-8DA7A2979EAB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789C8-D8CF-44D3-9DBE-8DA7A2979EAB}" type="datetime1">
              <a:rPr lang="en-US" smtClean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38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5013" y="781142"/>
            <a:ext cx="8501974" cy="2847274"/>
          </a:xfrm>
        </p:spPr>
        <p:txBody>
          <a:bodyPr>
            <a:normAutofit/>
          </a:bodyPr>
          <a:lstStyle/>
          <a:p>
            <a:pPr algn="ctr"/>
            <a:r>
              <a:rPr lang="en-GB" sz="4400" b="1" dirty="0">
                <a:solidFill>
                  <a:srgbClr val="000000"/>
                </a:solidFill>
                <a:latin typeface="Calibri" panose="020F0502020204030204" pitchFamily="34" charset="0"/>
              </a:rPr>
              <a:t>The Demographic Dividend Perception and Outcome Monitoring Index for Nigeria: </a:t>
            </a:r>
            <a:br>
              <a:rPr lang="en-GB" sz="4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GB" sz="4400" b="1" dirty="0">
                <a:solidFill>
                  <a:srgbClr val="FF0000"/>
                </a:solidFill>
                <a:latin typeface="Calibri" panose="020F0502020204030204" pitchFamily="34" charset="0"/>
              </a:rPr>
              <a:t>Methods and Results</a:t>
            </a:r>
            <a:endParaRPr lang="en-US" sz="115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0818" y="4234718"/>
            <a:ext cx="7023028" cy="1054370"/>
          </a:xfrm>
        </p:spPr>
        <p:txBody>
          <a:bodyPr>
            <a:noAutofit/>
          </a:bodyPr>
          <a:lstStyle/>
          <a:p>
            <a:pPr algn="ctr"/>
            <a:r>
              <a:rPr lang="en-GB" b="1" dirty="0"/>
              <a:t>Olanrewaju Olaniyan, </a:t>
            </a:r>
            <a:r>
              <a:rPr lang="en-GB" b="1" dirty="0" err="1"/>
              <a:t>Akanni</a:t>
            </a:r>
            <a:r>
              <a:rPr lang="en-GB" b="1" dirty="0"/>
              <a:t> </a:t>
            </a:r>
            <a:r>
              <a:rPr lang="en-GB" b="1" dirty="0" err="1"/>
              <a:t>Lawanson</a:t>
            </a:r>
            <a:r>
              <a:rPr lang="en-GB" b="1" dirty="0"/>
              <a:t>, Noah Olasehinde, </a:t>
            </a:r>
            <a:r>
              <a:rPr lang="en-GB" b="1" dirty="0" err="1"/>
              <a:t>Olabanji</a:t>
            </a:r>
            <a:r>
              <a:rPr lang="en-GB" b="1" dirty="0"/>
              <a:t> </a:t>
            </a:r>
            <a:r>
              <a:rPr lang="en-GB" b="1" dirty="0" err="1"/>
              <a:t>Awodumi</a:t>
            </a:r>
            <a:r>
              <a:rPr lang="en-GB" b="1" dirty="0"/>
              <a:t>, </a:t>
            </a:r>
            <a:r>
              <a:rPr lang="en-GB" b="1" dirty="0" err="1"/>
              <a:t>Oyeteju</a:t>
            </a:r>
            <a:r>
              <a:rPr lang="en-GB" b="1" dirty="0"/>
              <a:t> </a:t>
            </a:r>
            <a:r>
              <a:rPr lang="en-GB" b="1" dirty="0" err="1"/>
              <a:t>Odufuwa</a:t>
            </a:r>
            <a:r>
              <a:rPr lang="en-GB" b="1" dirty="0"/>
              <a:t>, Temitope </a:t>
            </a:r>
            <a:r>
              <a:rPr lang="en-GB" b="1" dirty="0" err="1"/>
              <a:t>Faronbi</a:t>
            </a:r>
            <a:r>
              <a:rPr lang="en-GB" b="1" dirty="0"/>
              <a:t>, and </a:t>
            </a:r>
            <a:r>
              <a:rPr lang="en-GB" b="1" dirty="0" err="1"/>
              <a:t>Andat</a:t>
            </a:r>
            <a:r>
              <a:rPr lang="en-GB" b="1" dirty="0"/>
              <a:t> </a:t>
            </a:r>
            <a:r>
              <a:rPr lang="en-GB" b="1" dirty="0" err="1"/>
              <a:t>Dasogot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B255A7-ED73-6FB2-0FF7-065C215DBD7D}"/>
              </a:ext>
            </a:extLst>
          </p:cNvPr>
          <p:cNvSpPr txBox="1"/>
          <p:nvPr/>
        </p:nvSpPr>
        <p:spPr>
          <a:xfrm>
            <a:off x="740777" y="6164442"/>
            <a:ext cx="10868627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b="1" i="1" dirty="0">
                <a:latin typeface="Book Antiqua" panose="02040602050305030304" pitchFamily="18" charset="0"/>
              </a:rPr>
              <a:t>Presented on 15 February 2023 during the 14th Global Meeting of the </a:t>
            </a:r>
            <a:r>
              <a:rPr lang="en-GB" b="1" i="1" dirty="0" err="1">
                <a:latin typeface="Book Antiqua" panose="02040602050305030304" pitchFamily="18" charset="0"/>
              </a:rPr>
              <a:t>NTA</a:t>
            </a:r>
            <a:r>
              <a:rPr lang="en-GB" b="1" i="1" dirty="0">
                <a:latin typeface="Book Antiqua" panose="02040602050305030304" pitchFamily="18" charset="0"/>
              </a:rPr>
              <a:t> Network @ University of Paris, Dauphine with the theme: “Building Sustainable Generational Economies”</a:t>
            </a:r>
            <a:endParaRPr lang="en-NG" b="1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480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62" y="2116067"/>
            <a:ext cx="11591365" cy="4672483"/>
          </a:xfrm>
        </p:spPr>
        <p:txBody>
          <a:bodyPr>
            <a:noAutofit/>
          </a:bodyPr>
          <a:lstStyle/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for the indicators utilized were sourced from both domestic and international databases for 2021/2022. </a:t>
            </a: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These are official databases that are reliable, publicly available and easily accessible (</a:t>
            </a:r>
            <a:r>
              <a:rPr lang="en-US" sz="2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DHS, MICS, Digest of Education Statistics, WASH-NORM – NBS, CBN, </a:t>
            </a:r>
            <a:r>
              <a:rPr lang="en-US" sz="2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Worldbank</a:t>
            </a:r>
            <a:r>
              <a:rPr lang="en-US" sz="2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2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Selected indicators and data are validated through the National Transfer Account Global Network.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indicators are adjusted and normalized to ensure that they all have common units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266930" y="334397"/>
            <a:ext cx="1884348" cy="604269"/>
          </a:xfrm>
        </p:spPr>
        <p:txBody>
          <a:bodyPr>
            <a:normAutofit fontScale="92500" lnSpcReduction="20000"/>
          </a:bodyPr>
          <a:lstStyle/>
          <a:p>
            <a:fld id="{7FAC2B6D-3672-4992-8835-362C8E4B9417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8E95CD-8FCA-4F9E-A8A2-13FA38B331E6}"/>
              </a:ext>
            </a:extLst>
          </p:cNvPr>
          <p:cNvSpPr txBox="1"/>
          <p:nvPr/>
        </p:nvSpPr>
        <p:spPr>
          <a:xfrm>
            <a:off x="2400078" y="334397"/>
            <a:ext cx="73828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Data and Sources</a:t>
            </a:r>
            <a:endParaRPr lang="x-none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493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2639" y="241018"/>
            <a:ext cx="8897565" cy="964620"/>
          </a:xfrm>
        </p:spPr>
        <p:txBody>
          <a:bodyPr/>
          <a:lstStyle/>
          <a:p>
            <a:pPr marL="0" indent="0"/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449" y="1012461"/>
            <a:ext cx="10514186" cy="365150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500" dirty="0">
                <a:ea typeface="Calibri" panose="020F0502020204030204" pitchFamily="34" charset="0"/>
                <a:cs typeface="Times New Roman" panose="02020603050405020304" pitchFamily="18" charset="0"/>
              </a:rPr>
              <a:t>Weights are assigned to Dimensions, Domains, Subdomains and Indicators based on:</a:t>
            </a:r>
          </a:p>
          <a:p>
            <a:pPr lvl="1"/>
            <a:r>
              <a:rPr lang="en-GB" sz="3500" i="1" dirty="0">
                <a:ea typeface="Calibri" panose="020F0502020204030204" pitchFamily="34" charset="0"/>
                <a:cs typeface="Times New Roman" panose="02020603050405020304" pitchFamily="18" charset="0"/>
              </a:rPr>
              <a:t>relative importance in DD achievement </a:t>
            </a:r>
          </a:p>
          <a:p>
            <a:pPr lvl="1"/>
            <a:r>
              <a:rPr lang="en-US" sz="3500" i="1" dirty="0">
                <a:ea typeface="Calibri" panose="020F0502020204030204" pitchFamily="34" charset="0"/>
                <a:cs typeface="Times New Roman" panose="02020603050405020304" pitchFamily="18" charset="0"/>
              </a:rPr>
              <a:t>peculiarity to the entity context </a:t>
            </a:r>
            <a:r>
              <a:rPr lang="en-GB" sz="3500" dirty="0"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endParaRPr lang="en-US" sz="35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3500" i="1" dirty="0">
                <a:ea typeface="Calibri" panose="020F0502020204030204" pitchFamily="34" charset="0"/>
                <a:cs typeface="Times New Roman" panose="02020603050405020304" pitchFamily="18" charset="0"/>
              </a:rPr>
              <a:t>closeness to the Agenda 2030 and 2063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401401" y="275029"/>
            <a:ext cx="1884348" cy="604269"/>
          </a:xfrm>
        </p:spPr>
        <p:txBody>
          <a:bodyPr/>
          <a:lstStyle/>
          <a:p>
            <a:fld id="{FAEF9944-A4F6-4C59-AEBD-678D6480B8EA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9E4AB2-8649-4B6F-955A-FA965144A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000316"/>
              </p:ext>
            </p:extLst>
          </p:nvPr>
        </p:nvGraphicFramePr>
        <p:xfrm>
          <a:off x="275542" y="4326340"/>
          <a:ext cx="11125205" cy="1450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90097888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98836353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931795102"/>
                    </a:ext>
                  </a:extLst>
                </a:gridCol>
                <a:gridCol w="1480460">
                  <a:extLst>
                    <a:ext uri="{9D8B030D-6E8A-4147-A177-3AD203B41FA5}">
                      <a16:colId xmlns:a16="http://schemas.microsoft.com/office/drawing/2014/main" val="589812252"/>
                    </a:ext>
                  </a:extLst>
                </a:gridCol>
                <a:gridCol w="1589315">
                  <a:extLst>
                    <a:ext uri="{9D8B030D-6E8A-4147-A177-3AD203B41FA5}">
                      <a16:colId xmlns:a16="http://schemas.microsoft.com/office/drawing/2014/main" val="683163072"/>
                    </a:ext>
                  </a:extLst>
                </a:gridCol>
                <a:gridCol w="1589315">
                  <a:extLst>
                    <a:ext uri="{9D8B030D-6E8A-4147-A177-3AD203B41FA5}">
                      <a16:colId xmlns:a16="http://schemas.microsoft.com/office/drawing/2014/main" val="1667214483"/>
                    </a:ext>
                  </a:extLst>
                </a:gridCol>
                <a:gridCol w="1589315">
                  <a:extLst>
                    <a:ext uri="{9D8B030D-6E8A-4147-A177-3AD203B41FA5}">
                      <a16:colId xmlns:a16="http://schemas.microsoft.com/office/drawing/2014/main" val="2993928477"/>
                    </a:ext>
                  </a:extLst>
                </a:gridCol>
              </a:tblGrid>
              <a:tr h="73765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u="none" strike="noStrike" dirty="0">
                          <a:effectLst/>
                        </a:rPr>
                        <a:t>Dimension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u="none" strike="noStrike" dirty="0">
                          <a:effectLst/>
                        </a:rPr>
                        <a:t>1</a:t>
                      </a:r>
                      <a:endParaRPr lang="en-US" sz="25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827783"/>
                  </a:ext>
                </a:extLst>
              </a:tr>
              <a:tr h="712577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 b="1" dirty="0">
                          <a:solidFill>
                            <a:srgbClr val="FF0000"/>
                          </a:solidFill>
                        </a:rPr>
                        <a:t>Weight</a:t>
                      </a:r>
                      <a:endParaRPr lang="en-US" sz="25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66621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18978" y="6031915"/>
            <a:ext cx="94675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3600" b="1" u="sng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Range</a:t>
            </a:r>
            <a:r>
              <a:rPr lang="en-GB" sz="36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36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DDMI ranges from worst (0) to best (100)</a:t>
            </a:r>
          </a:p>
        </p:txBody>
      </p:sp>
    </p:spTree>
    <p:extLst>
      <p:ext uri="{BB962C8B-B14F-4D97-AF65-F5344CB8AC3E}">
        <p14:creationId xmlns:p14="http://schemas.microsoft.com/office/powerpoint/2010/main" val="107909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05B09-8DC3-4396-9305-2C453A4EB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000" b="1" dirty="0">
                <a:solidFill>
                  <a:schemeClr val="tx1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of the Performance of the various indicators with the DDMI</a:t>
            </a:r>
            <a:endParaRPr lang="x-none" sz="30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038DF10-2061-4F44-97A0-B4B11604D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229073"/>
              </p:ext>
            </p:extLst>
          </p:nvPr>
        </p:nvGraphicFramePr>
        <p:xfrm>
          <a:off x="1714161" y="1584377"/>
          <a:ext cx="9990110" cy="470527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58569">
                  <a:extLst>
                    <a:ext uri="{9D8B030D-6E8A-4147-A177-3AD203B41FA5}">
                      <a16:colId xmlns:a16="http://schemas.microsoft.com/office/drawing/2014/main" val="4192105051"/>
                    </a:ext>
                  </a:extLst>
                </a:gridCol>
                <a:gridCol w="6731541">
                  <a:extLst>
                    <a:ext uri="{9D8B030D-6E8A-4147-A177-3AD203B41FA5}">
                      <a16:colId xmlns:a16="http://schemas.microsoft.com/office/drawing/2014/main" val="3100093565"/>
                    </a:ext>
                  </a:extLst>
                </a:gridCol>
              </a:tblGrid>
              <a:tr h="5930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</a:rPr>
                        <a:t>Index Score</a:t>
                      </a:r>
                      <a:endParaRPr lang="x-none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</a:rPr>
                        <a:t>Performance</a:t>
                      </a:r>
                      <a:endParaRPr lang="x-none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315677"/>
                  </a:ext>
                </a:extLst>
              </a:tr>
              <a:tr h="5930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</a:rPr>
                        <a:t>81 - 100</a:t>
                      </a:r>
                      <a:endParaRPr lang="x-none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</a:rPr>
                        <a:t>Optimal progress</a:t>
                      </a:r>
                      <a:endParaRPr lang="x-none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786286"/>
                  </a:ext>
                </a:extLst>
              </a:tr>
              <a:tr h="5930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</a:rPr>
                        <a:t>61 - 80</a:t>
                      </a:r>
                      <a:endParaRPr lang="x-none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</a:rPr>
                        <a:t>Good progress</a:t>
                      </a:r>
                      <a:endParaRPr lang="x-none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244445"/>
                  </a:ext>
                </a:extLst>
              </a:tr>
              <a:tr h="6620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  <a:latin typeface="+mn-lt"/>
                        </a:rPr>
                        <a:t>41 - 60</a:t>
                      </a:r>
                      <a:endParaRPr lang="x-none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</a:rPr>
                        <a:t>Average progress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+mn-lt"/>
                        </a:rPr>
                        <a:t>(intervention needs to be scaled up)</a:t>
                      </a:r>
                      <a:endParaRPr lang="x-none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981795"/>
                  </a:ext>
                </a:extLst>
              </a:tr>
              <a:tr h="5930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  <a:latin typeface="+mn-lt"/>
                        </a:rPr>
                        <a:t>21 - 40</a:t>
                      </a:r>
                      <a:endParaRPr lang="x-none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</a:rPr>
                        <a:t>Deficient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+mn-lt"/>
                        </a:rPr>
                        <a:t>(Intervention required)</a:t>
                      </a:r>
                      <a:endParaRPr lang="x-none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383481"/>
                  </a:ext>
                </a:extLst>
              </a:tr>
              <a:tr h="6620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  <a:latin typeface="+mn-lt"/>
                        </a:rPr>
                        <a:t>0 - 20</a:t>
                      </a:r>
                      <a:endParaRPr lang="x-none" sz="3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</a:rPr>
                        <a:t>Critically Deficient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+mn-lt"/>
                        </a:rPr>
                        <a:t>(Serious Intervention required)</a:t>
                      </a:r>
                      <a:endParaRPr lang="x-none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54563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36D767-8A33-4E8E-B208-ECE819EC0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6B61-2E08-4492-9B7D-528BEF9E432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38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607" y="94555"/>
            <a:ext cx="1884348" cy="604269"/>
          </a:xfrm>
        </p:spPr>
        <p:txBody>
          <a:bodyPr>
            <a:normAutofit fontScale="92500" lnSpcReduction="20000"/>
          </a:bodyPr>
          <a:lstStyle/>
          <a:p>
            <a:fld id="{7FAC2B6D-3672-4992-8835-362C8E4B9417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3ADDC650-589F-42CA-B3E3-277C9DD7CD7A}"/>
              </a:ext>
            </a:extLst>
          </p:cNvPr>
          <p:cNvSpPr txBox="1">
            <a:spLocks/>
          </p:cNvSpPr>
          <p:nvPr/>
        </p:nvSpPr>
        <p:spPr>
          <a:xfrm>
            <a:off x="3461854" y="0"/>
            <a:ext cx="5119134" cy="61618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/>
              <a:t>Health and Wellbeing</a:t>
            </a:r>
            <a:endParaRPr lang="en-US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E2E73764-8AC6-44AC-B1D5-E1DAD38ED7AF}"/>
              </a:ext>
            </a:extLst>
          </p:cNvPr>
          <p:cNvSpPr txBox="1">
            <a:spLocks/>
          </p:cNvSpPr>
          <p:nvPr/>
        </p:nvSpPr>
        <p:spPr>
          <a:xfrm>
            <a:off x="7608168" y="6145245"/>
            <a:ext cx="2235667" cy="593725"/>
          </a:xfrm>
          <a:prstGeom prst="rect">
            <a:avLst/>
          </a:prstGeom>
          <a:solidFill>
            <a:srgbClr val="FFFF00"/>
          </a:solidFill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>
                <a:latin typeface="Arial Black" panose="020B0A04020102020204" pitchFamily="34" charset="0"/>
              </a:rPr>
              <a:t>Average</a:t>
            </a:r>
            <a:endParaRPr lang="en-US" sz="3200" b="1" dirty="0"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15DC3320-5ABC-314E-8827-E7C1F3D53756}"/>
              </a:ext>
            </a:extLst>
          </p:cNvPr>
          <p:cNvSpPr txBox="1">
            <a:spLocks/>
          </p:cNvSpPr>
          <p:nvPr/>
        </p:nvSpPr>
        <p:spPr>
          <a:xfrm>
            <a:off x="1971955" y="617731"/>
            <a:ext cx="2262576" cy="49811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800" b="1" dirty="0">
                <a:latin typeface="+mj-lt"/>
                <a:ea typeface="+mj-ea"/>
                <a:cs typeface="+mj-cs"/>
              </a:rPr>
              <a:t>Perception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55AF463-434B-DDB3-678D-8872E6547F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3247107"/>
              </p:ext>
            </p:extLst>
          </p:nvPr>
        </p:nvGraphicFramePr>
        <p:xfrm>
          <a:off x="6096000" y="1069828"/>
          <a:ext cx="5933814" cy="506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2">
            <a:extLst>
              <a:ext uri="{FF2B5EF4-FFF2-40B4-BE49-F238E27FC236}">
                <a16:creationId xmlns:a16="http://schemas.microsoft.com/office/drawing/2014/main" id="{CE6876FF-D383-7800-80DA-0B957D56613C}"/>
              </a:ext>
            </a:extLst>
          </p:cNvPr>
          <p:cNvSpPr txBox="1">
            <a:spLocks/>
          </p:cNvSpPr>
          <p:nvPr/>
        </p:nvSpPr>
        <p:spPr>
          <a:xfrm>
            <a:off x="8054927" y="628905"/>
            <a:ext cx="1973499" cy="49811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800" b="1" dirty="0">
                <a:latin typeface="+mj-lt"/>
                <a:ea typeface="+mj-ea"/>
                <a:cs typeface="+mj-cs"/>
              </a:rPr>
              <a:t>Outcome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58B201D9-4440-5CA3-F6E2-750D91CED5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818182"/>
              </p:ext>
            </p:extLst>
          </p:nvPr>
        </p:nvGraphicFramePr>
        <p:xfrm>
          <a:off x="87607" y="1069828"/>
          <a:ext cx="5965931" cy="506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itle 2">
            <a:extLst>
              <a:ext uri="{FF2B5EF4-FFF2-40B4-BE49-F238E27FC236}">
                <a16:creationId xmlns:a16="http://schemas.microsoft.com/office/drawing/2014/main" id="{00D8081A-82C7-F61F-F5F2-458F342BD10F}"/>
              </a:ext>
            </a:extLst>
          </p:cNvPr>
          <p:cNvSpPr txBox="1">
            <a:spLocks/>
          </p:cNvSpPr>
          <p:nvPr/>
        </p:nvSpPr>
        <p:spPr>
          <a:xfrm>
            <a:off x="2217018" y="6183801"/>
            <a:ext cx="2235667" cy="593725"/>
          </a:xfrm>
          <a:prstGeom prst="rect">
            <a:avLst/>
          </a:prstGeom>
          <a:solidFill>
            <a:srgbClr val="FFFF00"/>
          </a:solidFill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>
                <a:latin typeface="Arial Black" panose="020B0A04020102020204" pitchFamily="34" charset="0"/>
              </a:rPr>
              <a:t>Average</a:t>
            </a:r>
            <a:endParaRPr lang="en-US" sz="3200" b="1" dirty="0">
              <a:latin typeface="Arial Black" panose="020B0A040201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84253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607" y="94555"/>
            <a:ext cx="1884348" cy="604269"/>
          </a:xfrm>
        </p:spPr>
        <p:txBody>
          <a:bodyPr>
            <a:normAutofit fontScale="92500" lnSpcReduction="20000"/>
          </a:bodyPr>
          <a:lstStyle/>
          <a:p>
            <a:fld id="{7FAC2B6D-3672-4992-8835-362C8E4B9417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3ADDC650-589F-42CA-B3E3-277C9DD7CD7A}"/>
              </a:ext>
            </a:extLst>
          </p:cNvPr>
          <p:cNvSpPr txBox="1">
            <a:spLocks/>
          </p:cNvSpPr>
          <p:nvPr/>
        </p:nvSpPr>
        <p:spPr>
          <a:xfrm>
            <a:off x="3063240" y="0"/>
            <a:ext cx="6160770" cy="61618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/>
              <a:t>Education and Skill Development</a:t>
            </a:r>
            <a:endParaRPr lang="en-US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E2E73764-8AC6-44AC-B1D5-E1DAD38ED7AF}"/>
              </a:ext>
            </a:extLst>
          </p:cNvPr>
          <p:cNvSpPr txBox="1">
            <a:spLocks/>
          </p:cNvSpPr>
          <p:nvPr/>
        </p:nvSpPr>
        <p:spPr>
          <a:xfrm>
            <a:off x="7608168" y="6145245"/>
            <a:ext cx="2235667" cy="593725"/>
          </a:xfrm>
          <a:prstGeom prst="rect">
            <a:avLst/>
          </a:prstGeom>
          <a:solidFill>
            <a:srgbClr val="FFFF00"/>
          </a:solidFill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>
                <a:latin typeface="Arial Black" panose="020B0A04020102020204" pitchFamily="34" charset="0"/>
              </a:rPr>
              <a:t>Average</a:t>
            </a:r>
            <a:endParaRPr lang="en-US" sz="3200" b="1" dirty="0"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15DC3320-5ABC-314E-8827-E7C1F3D53756}"/>
              </a:ext>
            </a:extLst>
          </p:cNvPr>
          <p:cNvSpPr txBox="1">
            <a:spLocks/>
          </p:cNvSpPr>
          <p:nvPr/>
        </p:nvSpPr>
        <p:spPr>
          <a:xfrm>
            <a:off x="1971955" y="617731"/>
            <a:ext cx="2262576" cy="49811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800" b="1" dirty="0">
                <a:latin typeface="+mj-lt"/>
                <a:ea typeface="+mj-ea"/>
                <a:cs typeface="+mj-cs"/>
              </a:rPr>
              <a:t>Perception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CE6876FF-D383-7800-80DA-0B957D56613C}"/>
              </a:ext>
            </a:extLst>
          </p:cNvPr>
          <p:cNvSpPr txBox="1">
            <a:spLocks/>
          </p:cNvSpPr>
          <p:nvPr/>
        </p:nvSpPr>
        <p:spPr>
          <a:xfrm>
            <a:off x="8054927" y="628905"/>
            <a:ext cx="1973499" cy="49811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800" b="1" dirty="0">
                <a:latin typeface="+mj-lt"/>
                <a:ea typeface="+mj-ea"/>
                <a:cs typeface="+mj-cs"/>
              </a:rPr>
              <a:t>Outcome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00D8081A-82C7-F61F-F5F2-458F342BD10F}"/>
              </a:ext>
            </a:extLst>
          </p:cNvPr>
          <p:cNvSpPr txBox="1">
            <a:spLocks/>
          </p:cNvSpPr>
          <p:nvPr/>
        </p:nvSpPr>
        <p:spPr>
          <a:xfrm>
            <a:off x="2217018" y="6183801"/>
            <a:ext cx="2235667" cy="593725"/>
          </a:xfrm>
          <a:prstGeom prst="rect">
            <a:avLst/>
          </a:prstGeom>
          <a:solidFill>
            <a:srgbClr val="FFFF00"/>
          </a:solidFill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>
                <a:latin typeface="Arial Black" panose="020B0A04020102020204" pitchFamily="34" charset="0"/>
              </a:rPr>
              <a:t>Average</a:t>
            </a:r>
            <a:endParaRPr lang="en-US" sz="3200" b="1" dirty="0"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55AF463-434B-DDB3-678D-8872E6547F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6743656"/>
              </p:ext>
            </p:extLst>
          </p:nvPr>
        </p:nvGraphicFramePr>
        <p:xfrm>
          <a:off x="6096000" y="1064512"/>
          <a:ext cx="5933814" cy="506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8B201D9-4440-5CA3-F6E2-750D91CED5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6861675"/>
              </p:ext>
            </p:extLst>
          </p:nvPr>
        </p:nvGraphicFramePr>
        <p:xfrm>
          <a:off x="80274" y="1062366"/>
          <a:ext cx="5965931" cy="506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41187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607" y="94555"/>
            <a:ext cx="1884348" cy="604269"/>
          </a:xfrm>
        </p:spPr>
        <p:txBody>
          <a:bodyPr>
            <a:normAutofit fontScale="92500" lnSpcReduction="20000"/>
          </a:bodyPr>
          <a:lstStyle/>
          <a:p>
            <a:fld id="{7FAC2B6D-3672-4992-8835-362C8E4B9417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3ADDC650-589F-42CA-B3E3-277C9DD7CD7A}"/>
              </a:ext>
            </a:extLst>
          </p:cNvPr>
          <p:cNvSpPr txBox="1">
            <a:spLocks/>
          </p:cNvSpPr>
          <p:nvPr/>
        </p:nvSpPr>
        <p:spPr>
          <a:xfrm>
            <a:off x="3063240" y="0"/>
            <a:ext cx="6160770" cy="61618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/>
              <a:t>Employment and Entrepreneurship</a:t>
            </a:r>
            <a:endParaRPr lang="en-US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15DC3320-5ABC-314E-8827-E7C1F3D53756}"/>
              </a:ext>
            </a:extLst>
          </p:cNvPr>
          <p:cNvSpPr txBox="1">
            <a:spLocks/>
          </p:cNvSpPr>
          <p:nvPr/>
        </p:nvSpPr>
        <p:spPr>
          <a:xfrm>
            <a:off x="1971955" y="617731"/>
            <a:ext cx="2262576" cy="49811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800" b="1" dirty="0">
                <a:latin typeface="+mj-lt"/>
                <a:ea typeface="+mj-ea"/>
                <a:cs typeface="+mj-cs"/>
              </a:rPr>
              <a:t>Perception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CE6876FF-D383-7800-80DA-0B957D56613C}"/>
              </a:ext>
            </a:extLst>
          </p:cNvPr>
          <p:cNvSpPr txBox="1">
            <a:spLocks/>
          </p:cNvSpPr>
          <p:nvPr/>
        </p:nvSpPr>
        <p:spPr>
          <a:xfrm>
            <a:off x="8054927" y="628905"/>
            <a:ext cx="1973499" cy="49811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800" b="1" dirty="0">
                <a:latin typeface="+mj-lt"/>
                <a:ea typeface="+mj-ea"/>
                <a:cs typeface="+mj-cs"/>
              </a:rPr>
              <a:t>Outcome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00D8081A-82C7-F61F-F5F2-458F342BD10F}"/>
              </a:ext>
            </a:extLst>
          </p:cNvPr>
          <p:cNvSpPr txBox="1">
            <a:spLocks/>
          </p:cNvSpPr>
          <p:nvPr/>
        </p:nvSpPr>
        <p:spPr>
          <a:xfrm>
            <a:off x="2217018" y="6183801"/>
            <a:ext cx="2235667" cy="593725"/>
          </a:xfrm>
          <a:prstGeom prst="rect">
            <a:avLst/>
          </a:prstGeom>
          <a:solidFill>
            <a:srgbClr val="FFFF00"/>
          </a:solidFill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>
                <a:latin typeface="Arial Black" panose="020B0A04020102020204" pitchFamily="34" charset="0"/>
              </a:rPr>
              <a:t>Average</a:t>
            </a:r>
            <a:endParaRPr lang="en-US" sz="3200" b="1" dirty="0"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55AF463-434B-DDB3-678D-8872E6547F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0823920"/>
              </p:ext>
            </p:extLst>
          </p:nvPr>
        </p:nvGraphicFramePr>
        <p:xfrm>
          <a:off x="6096000" y="1062366"/>
          <a:ext cx="5933814" cy="506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2">
            <a:extLst>
              <a:ext uri="{FF2B5EF4-FFF2-40B4-BE49-F238E27FC236}">
                <a16:creationId xmlns:a16="http://schemas.microsoft.com/office/drawing/2014/main" id="{7B515E8E-C694-5E7A-F83C-20F52E6CDEEA}"/>
              </a:ext>
            </a:extLst>
          </p:cNvPr>
          <p:cNvSpPr txBox="1">
            <a:spLocks/>
          </p:cNvSpPr>
          <p:nvPr/>
        </p:nvSpPr>
        <p:spPr>
          <a:xfrm>
            <a:off x="8218170" y="6183800"/>
            <a:ext cx="2235667" cy="593725"/>
          </a:xfrm>
          <a:prstGeom prst="rect">
            <a:avLst/>
          </a:prstGeom>
          <a:solidFill>
            <a:srgbClr val="FFC000"/>
          </a:solidFill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>
                <a:latin typeface="Arial Black" panose="020B0A04020102020204" pitchFamily="34" charset="0"/>
              </a:rPr>
              <a:t>Deficient</a:t>
            </a:r>
            <a:endParaRPr lang="en-US" sz="3200" b="1" dirty="0"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58B201D9-4440-5CA3-F6E2-750D91CED5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7417669"/>
              </p:ext>
            </p:extLst>
          </p:nvPr>
        </p:nvGraphicFramePr>
        <p:xfrm>
          <a:off x="87608" y="1062366"/>
          <a:ext cx="5965931" cy="506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86230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607" y="94555"/>
            <a:ext cx="1884348" cy="604269"/>
          </a:xfrm>
        </p:spPr>
        <p:txBody>
          <a:bodyPr>
            <a:normAutofit fontScale="92500" lnSpcReduction="20000"/>
          </a:bodyPr>
          <a:lstStyle/>
          <a:p>
            <a:fld id="{7FAC2B6D-3672-4992-8835-362C8E4B9417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3ADDC650-589F-42CA-B3E3-277C9DD7CD7A}"/>
              </a:ext>
            </a:extLst>
          </p:cNvPr>
          <p:cNvSpPr txBox="1">
            <a:spLocks/>
          </p:cNvSpPr>
          <p:nvPr/>
        </p:nvSpPr>
        <p:spPr>
          <a:xfrm>
            <a:off x="3063240" y="0"/>
            <a:ext cx="6560820" cy="61618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/>
              <a:t>Governance and Youth Participation</a:t>
            </a:r>
            <a:endParaRPr lang="en-US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15DC3320-5ABC-314E-8827-E7C1F3D53756}"/>
              </a:ext>
            </a:extLst>
          </p:cNvPr>
          <p:cNvSpPr txBox="1">
            <a:spLocks/>
          </p:cNvSpPr>
          <p:nvPr/>
        </p:nvSpPr>
        <p:spPr>
          <a:xfrm>
            <a:off x="1971955" y="617731"/>
            <a:ext cx="2262576" cy="49811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800" b="1" dirty="0">
                <a:latin typeface="+mj-lt"/>
                <a:ea typeface="+mj-ea"/>
                <a:cs typeface="+mj-cs"/>
              </a:rPr>
              <a:t>Perception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CE6876FF-D383-7800-80DA-0B957D56613C}"/>
              </a:ext>
            </a:extLst>
          </p:cNvPr>
          <p:cNvSpPr txBox="1">
            <a:spLocks/>
          </p:cNvSpPr>
          <p:nvPr/>
        </p:nvSpPr>
        <p:spPr>
          <a:xfrm>
            <a:off x="8054927" y="628905"/>
            <a:ext cx="1973499" cy="49811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800" b="1" dirty="0">
                <a:latin typeface="+mj-lt"/>
                <a:ea typeface="+mj-ea"/>
                <a:cs typeface="+mj-cs"/>
              </a:rPr>
              <a:t>Outcome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00D8081A-82C7-F61F-F5F2-458F342BD10F}"/>
              </a:ext>
            </a:extLst>
          </p:cNvPr>
          <p:cNvSpPr txBox="1">
            <a:spLocks/>
          </p:cNvSpPr>
          <p:nvPr/>
        </p:nvSpPr>
        <p:spPr>
          <a:xfrm>
            <a:off x="2217018" y="6183801"/>
            <a:ext cx="2235667" cy="593725"/>
          </a:xfrm>
          <a:prstGeom prst="rect">
            <a:avLst/>
          </a:prstGeom>
          <a:solidFill>
            <a:srgbClr val="FFFF00"/>
          </a:solidFill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>
                <a:latin typeface="Arial Black" panose="020B0A04020102020204" pitchFamily="34" charset="0"/>
              </a:rPr>
              <a:t>Average</a:t>
            </a:r>
            <a:endParaRPr lang="en-US" sz="3200" b="1" dirty="0"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55AF463-434B-DDB3-678D-8872E6547F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38215"/>
              </p:ext>
            </p:extLst>
          </p:nvPr>
        </p:nvGraphicFramePr>
        <p:xfrm>
          <a:off x="6138463" y="1057050"/>
          <a:ext cx="5933814" cy="506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2">
            <a:extLst>
              <a:ext uri="{FF2B5EF4-FFF2-40B4-BE49-F238E27FC236}">
                <a16:creationId xmlns:a16="http://schemas.microsoft.com/office/drawing/2014/main" id="{18A02670-3C3B-B076-035E-F8049B1B25E9}"/>
              </a:ext>
            </a:extLst>
          </p:cNvPr>
          <p:cNvSpPr txBox="1">
            <a:spLocks/>
          </p:cNvSpPr>
          <p:nvPr/>
        </p:nvSpPr>
        <p:spPr>
          <a:xfrm>
            <a:off x="8313018" y="6229095"/>
            <a:ext cx="2235667" cy="593725"/>
          </a:xfrm>
          <a:prstGeom prst="rect">
            <a:avLst/>
          </a:prstGeom>
          <a:solidFill>
            <a:srgbClr val="FFFF00"/>
          </a:solidFill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>
                <a:latin typeface="Arial Black" panose="020B0A04020102020204" pitchFamily="34" charset="0"/>
              </a:rPr>
              <a:t>Average</a:t>
            </a:r>
            <a:endParaRPr lang="en-US" sz="3200" b="1" dirty="0"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8B201D9-4440-5CA3-F6E2-750D91CED5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6259334"/>
              </p:ext>
            </p:extLst>
          </p:nvPr>
        </p:nvGraphicFramePr>
        <p:xfrm>
          <a:off x="119723" y="1057050"/>
          <a:ext cx="5965931" cy="506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93589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607" y="94555"/>
            <a:ext cx="1884348" cy="604269"/>
          </a:xfrm>
        </p:spPr>
        <p:txBody>
          <a:bodyPr>
            <a:normAutofit fontScale="92500" lnSpcReduction="20000"/>
          </a:bodyPr>
          <a:lstStyle/>
          <a:p>
            <a:fld id="{7FAC2B6D-3672-4992-8835-362C8E4B9417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3ADDC650-589F-42CA-B3E3-277C9DD7CD7A}"/>
              </a:ext>
            </a:extLst>
          </p:cNvPr>
          <p:cNvSpPr txBox="1">
            <a:spLocks/>
          </p:cNvSpPr>
          <p:nvPr/>
        </p:nvSpPr>
        <p:spPr>
          <a:xfrm>
            <a:off x="3063240" y="0"/>
            <a:ext cx="6560820" cy="61618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/>
              <a:t>Practical Evidence Building on DD</a:t>
            </a:r>
            <a:endParaRPr lang="en-US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15DC3320-5ABC-314E-8827-E7C1F3D53756}"/>
              </a:ext>
            </a:extLst>
          </p:cNvPr>
          <p:cNvSpPr txBox="1">
            <a:spLocks/>
          </p:cNvSpPr>
          <p:nvPr/>
        </p:nvSpPr>
        <p:spPr>
          <a:xfrm>
            <a:off x="1971955" y="617731"/>
            <a:ext cx="2262576" cy="49811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800" b="1" dirty="0">
                <a:latin typeface="+mj-lt"/>
                <a:ea typeface="+mj-ea"/>
                <a:cs typeface="+mj-cs"/>
              </a:rPr>
              <a:t>Perception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CE6876FF-D383-7800-80DA-0B957D56613C}"/>
              </a:ext>
            </a:extLst>
          </p:cNvPr>
          <p:cNvSpPr txBox="1">
            <a:spLocks/>
          </p:cNvSpPr>
          <p:nvPr/>
        </p:nvSpPr>
        <p:spPr>
          <a:xfrm>
            <a:off x="8054927" y="628905"/>
            <a:ext cx="1973499" cy="49811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800" b="1" dirty="0">
                <a:latin typeface="+mj-lt"/>
                <a:ea typeface="+mj-ea"/>
                <a:cs typeface="+mj-cs"/>
              </a:rPr>
              <a:t>Outcome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00D8081A-82C7-F61F-F5F2-458F342BD10F}"/>
              </a:ext>
            </a:extLst>
          </p:cNvPr>
          <p:cNvSpPr txBox="1">
            <a:spLocks/>
          </p:cNvSpPr>
          <p:nvPr/>
        </p:nvSpPr>
        <p:spPr>
          <a:xfrm>
            <a:off x="2217018" y="6183801"/>
            <a:ext cx="2235667" cy="593725"/>
          </a:xfrm>
          <a:prstGeom prst="rect">
            <a:avLst/>
          </a:prstGeom>
          <a:solidFill>
            <a:srgbClr val="FFFF00"/>
          </a:solidFill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>
                <a:latin typeface="Arial Black" panose="020B0A04020102020204" pitchFamily="34" charset="0"/>
              </a:rPr>
              <a:t>Average</a:t>
            </a:r>
            <a:endParaRPr lang="en-US" sz="3200" b="1" dirty="0"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55AF463-434B-DDB3-678D-8872E6547F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5475646"/>
              </p:ext>
            </p:extLst>
          </p:nvPr>
        </p:nvGraphicFramePr>
        <p:xfrm>
          <a:off x="6138463" y="1057050"/>
          <a:ext cx="5933814" cy="506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2">
            <a:extLst>
              <a:ext uri="{FF2B5EF4-FFF2-40B4-BE49-F238E27FC236}">
                <a16:creationId xmlns:a16="http://schemas.microsoft.com/office/drawing/2014/main" id="{76FF632E-CE41-10CF-D1A3-DF0922B48831}"/>
              </a:ext>
            </a:extLst>
          </p:cNvPr>
          <p:cNvSpPr txBox="1">
            <a:spLocks/>
          </p:cNvSpPr>
          <p:nvPr/>
        </p:nvSpPr>
        <p:spPr>
          <a:xfrm>
            <a:off x="6876520" y="6160941"/>
            <a:ext cx="4457700" cy="593725"/>
          </a:xfrm>
          <a:prstGeom prst="rect">
            <a:avLst/>
          </a:prstGeom>
          <a:solidFill>
            <a:srgbClr val="FFC000"/>
          </a:solidFill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>
                <a:latin typeface="Arial Black" panose="020B0A04020102020204" pitchFamily="34" charset="0"/>
              </a:rPr>
              <a:t>Critically Deficient</a:t>
            </a:r>
            <a:endParaRPr lang="en-US" sz="3200" b="1" dirty="0"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58B201D9-4440-5CA3-F6E2-750D91CED5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3209700"/>
              </p:ext>
            </p:extLst>
          </p:nvPr>
        </p:nvGraphicFramePr>
        <p:xfrm>
          <a:off x="91704" y="1057050"/>
          <a:ext cx="5965931" cy="506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93502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607" y="94555"/>
            <a:ext cx="1884348" cy="604269"/>
          </a:xfrm>
        </p:spPr>
        <p:txBody>
          <a:bodyPr>
            <a:normAutofit fontScale="92500" lnSpcReduction="20000"/>
          </a:bodyPr>
          <a:lstStyle/>
          <a:p>
            <a:fld id="{7FAC2B6D-3672-4992-8835-362C8E4B9417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3ADDC650-589F-42CA-B3E3-277C9DD7CD7A}"/>
              </a:ext>
            </a:extLst>
          </p:cNvPr>
          <p:cNvSpPr txBox="1">
            <a:spLocks/>
          </p:cNvSpPr>
          <p:nvPr/>
        </p:nvSpPr>
        <p:spPr>
          <a:xfrm>
            <a:off x="3063240" y="0"/>
            <a:ext cx="5143500" cy="61618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/>
              <a:t>DEMOGRAPHIC DIVIDEND</a:t>
            </a:r>
            <a:endParaRPr lang="en-US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15DC3320-5ABC-314E-8827-E7C1F3D53756}"/>
              </a:ext>
            </a:extLst>
          </p:cNvPr>
          <p:cNvSpPr txBox="1">
            <a:spLocks/>
          </p:cNvSpPr>
          <p:nvPr/>
        </p:nvSpPr>
        <p:spPr>
          <a:xfrm>
            <a:off x="1971955" y="617731"/>
            <a:ext cx="2262576" cy="49811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800" b="1" dirty="0">
                <a:latin typeface="+mj-lt"/>
                <a:ea typeface="+mj-ea"/>
                <a:cs typeface="+mj-cs"/>
              </a:rPr>
              <a:t>Perception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CE6876FF-D383-7800-80DA-0B957D56613C}"/>
              </a:ext>
            </a:extLst>
          </p:cNvPr>
          <p:cNvSpPr txBox="1">
            <a:spLocks/>
          </p:cNvSpPr>
          <p:nvPr/>
        </p:nvSpPr>
        <p:spPr>
          <a:xfrm>
            <a:off x="8054927" y="628905"/>
            <a:ext cx="1973499" cy="498118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800" b="1" dirty="0">
                <a:latin typeface="+mj-lt"/>
                <a:ea typeface="+mj-ea"/>
                <a:cs typeface="+mj-cs"/>
              </a:rPr>
              <a:t>Outcome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00D8081A-82C7-F61F-F5F2-458F342BD10F}"/>
              </a:ext>
            </a:extLst>
          </p:cNvPr>
          <p:cNvSpPr txBox="1">
            <a:spLocks/>
          </p:cNvSpPr>
          <p:nvPr/>
        </p:nvSpPr>
        <p:spPr>
          <a:xfrm>
            <a:off x="2217018" y="6183801"/>
            <a:ext cx="2235667" cy="593725"/>
          </a:xfrm>
          <a:prstGeom prst="rect">
            <a:avLst/>
          </a:prstGeom>
          <a:solidFill>
            <a:srgbClr val="FFFF00"/>
          </a:solidFill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>
                <a:latin typeface="Arial Black" panose="020B0A04020102020204" pitchFamily="34" charset="0"/>
              </a:rPr>
              <a:t>Average</a:t>
            </a:r>
            <a:endParaRPr lang="en-US" sz="3200" b="1" dirty="0"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5BEA000-67EE-EEC0-4D7F-4BDD2B1A98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3952164"/>
              </p:ext>
            </p:extLst>
          </p:nvPr>
        </p:nvGraphicFramePr>
        <p:xfrm>
          <a:off x="6134365" y="1139746"/>
          <a:ext cx="5965931" cy="4979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176B389-0FAB-8D99-2C2E-48F788152878}"/>
              </a:ext>
            </a:extLst>
          </p:cNvPr>
          <p:cNvSpPr txBox="1"/>
          <p:nvPr/>
        </p:nvSpPr>
        <p:spPr>
          <a:xfrm>
            <a:off x="10963994" y="1274451"/>
            <a:ext cx="104893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43.0</a:t>
            </a:r>
            <a:endParaRPr lang="x-none" sz="3200" b="1" dirty="0">
              <a:solidFill>
                <a:srgbClr val="FF0000"/>
              </a:solidFill>
            </a:endParaRP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1F33066A-5630-A69C-D59E-52227CC2A412}"/>
              </a:ext>
            </a:extLst>
          </p:cNvPr>
          <p:cNvSpPr txBox="1">
            <a:spLocks/>
          </p:cNvSpPr>
          <p:nvPr/>
        </p:nvSpPr>
        <p:spPr>
          <a:xfrm>
            <a:off x="7999496" y="6256826"/>
            <a:ext cx="2235667" cy="593725"/>
          </a:xfrm>
          <a:prstGeom prst="rect">
            <a:avLst/>
          </a:prstGeom>
          <a:solidFill>
            <a:srgbClr val="FFFF00"/>
          </a:solidFill>
        </p:spPr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200" b="1" dirty="0">
                <a:latin typeface="Arial Black" panose="020B0A04020102020204" pitchFamily="34" charset="0"/>
              </a:rPr>
              <a:t>Average</a:t>
            </a:r>
            <a:endParaRPr lang="en-US" sz="3200" b="1" dirty="0"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B972CA9C-6FF0-FE82-99BB-0D3174F282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6216399"/>
              </p:ext>
            </p:extLst>
          </p:nvPr>
        </p:nvGraphicFramePr>
        <p:xfrm>
          <a:off x="51371" y="1112943"/>
          <a:ext cx="5965931" cy="4979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330E395-34F3-1312-51FE-DBA348D5B381}"/>
              </a:ext>
            </a:extLst>
          </p:cNvPr>
          <p:cNvSpPr txBox="1"/>
          <p:nvPr/>
        </p:nvSpPr>
        <p:spPr>
          <a:xfrm>
            <a:off x="4936896" y="1254533"/>
            <a:ext cx="104893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50.8</a:t>
            </a:r>
            <a:endParaRPr lang="x-none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383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936" y="1534544"/>
            <a:ext cx="10787975" cy="5099719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UNFPA"/>
              </a:rPr>
              <a:t>The DDMI is a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strategic tool for monitoring indicators and progress towards harnessing the Demographic Dividend. </a:t>
            </a:r>
          </a:p>
          <a:p>
            <a:pPr algn="just"/>
            <a:r>
              <a:rPr lang="en-GB" sz="2400" dirty="0">
                <a:solidFill>
                  <a:schemeClr val="tx1"/>
                </a:solidFill>
              </a:rPr>
              <a:t>The overall performance of the country based on the 5 DD outcome indices is 43.0% while stakeholders perceived it to be 50.8%, indicating that demographic dividend intervention in the country needs to be scaled up.</a:t>
            </a:r>
            <a:endParaRPr lang="en-US" sz="24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While some progress have being recorded, efforts are still far from enough in all dimensions of DD.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It is believed that relevant government ministry or department should take ownership of the index which will be resident in a National Observatory office thereby serving as a tool for decision-making and guidance for development planning.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536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 of 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7927" y="2447366"/>
            <a:ext cx="9498967" cy="4598894"/>
          </a:xfrm>
        </p:spPr>
        <p:txBody>
          <a:bodyPr>
            <a:normAutofit/>
          </a:bodyPr>
          <a:lstStyle/>
          <a:p>
            <a:r>
              <a:rPr lang="en-GB" sz="2800" dirty="0"/>
              <a:t>Introduction</a:t>
            </a:r>
          </a:p>
          <a:p>
            <a:r>
              <a:rPr lang="en-GB" sz="2800" dirty="0"/>
              <a:t>Why the DDMI for Nigeria?</a:t>
            </a:r>
          </a:p>
          <a:p>
            <a:r>
              <a:rPr lang="en-GB" sz="2800" dirty="0"/>
              <a:t>Components of the Demographic Dividend Monitoring Index</a:t>
            </a:r>
          </a:p>
          <a:p>
            <a:r>
              <a:rPr lang="en-GB" sz="2800" dirty="0"/>
              <a:t>Methodology of the Demographic Dividend </a:t>
            </a:r>
          </a:p>
          <a:p>
            <a:r>
              <a:rPr lang="en-GB" sz="2800" dirty="0"/>
              <a:t>Results</a:t>
            </a:r>
          </a:p>
          <a:p>
            <a:r>
              <a:rPr lang="en-GB" sz="2800" dirty="0"/>
              <a:t>Conclusion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808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2228C47-14E6-944E-B14D-68769B8F8673}" type="slidenum">
              <a:rPr lang="en-GB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AD4B4B-0B6D-48A7-9357-E00E0066AE65}"/>
              </a:ext>
            </a:extLst>
          </p:cNvPr>
          <p:cNvSpPr txBox="1"/>
          <p:nvPr/>
        </p:nvSpPr>
        <p:spPr>
          <a:xfrm>
            <a:off x="3833248" y="2595283"/>
            <a:ext cx="6252046" cy="71558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4050" b="1" dirty="0">
                <a:latin typeface="Agency FB" panose="020B0503020202020204" pitchFamily="34" charset="0"/>
              </a:rPr>
              <a:t>Thank you for your attention</a:t>
            </a:r>
            <a:endParaRPr lang="en-US" sz="4050" b="1" dirty="0">
              <a:latin typeface="Agency FB" panose="020B0503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36" y="3954971"/>
            <a:ext cx="1742506" cy="19216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0" y="5876577"/>
            <a:ext cx="3833247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Health Policy Training And Research Programme (HPTRP)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University of Ibadan, Nigeria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96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158" y="2233234"/>
            <a:ext cx="11137113" cy="4456934"/>
          </a:xfrm>
        </p:spPr>
        <p:txBody>
          <a:bodyPr>
            <a:normAutofit/>
          </a:bodyPr>
          <a:lstStyle/>
          <a:p>
            <a:pPr marL="95250" indent="0">
              <a:buNone/>
            </a:pP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The Demographic Dividend Monitoring Index (DDMI) is…</a:t>
            </a:r>
          </a:p>
          <a:p>
            <a:pPr marL="552450" indent="-457200">
              <a:buFont typeface="Wingdings" panose="05000000000000000000" pitchFamily="2" charset="2"/>
              <a:buChar char="Ø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the Monitoring and Evaluation (M&amp;E) framework </a:t>
            </a: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computed to directly monitor the thematic pillars of the national roadmap.</a:t>
            </a:r>
          </a:p>
          <a:p>
            <a:pPr marL="552450" indent="-457200">
              <a:buFont typeface="Wingdings" panose="05000000000000000000" pitchFamily="2" charset="2"/>
              <a:buChar char="Ø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provides a performance matrix to identify areas of strengths and areas for rigorous policy attention.</a:t>
            </a:r>
          </a:p>
          <a:p>
            <a:pPr marL="552450" indent="-457200">
              <a:buFont typeface="Wingdings" panose="05000000000000000000" pitchFamily="2" charset="2"/>
              <a:buChar char="Ø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tracks the progress made towards creating and harnessing the DD.</a:t>
            </a:r>
          </a:p>
          <a:p>
            <a:pPr marL="552450" indent="-457200">
              <a:buFont typeface="Wingdings" panose="05000000000000000000" pitchFamily="2" charset="2"/>
              <a:buChar char="Ø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reinforces the country’s efforts towards achieving the: </a:t>
            </a:r>
          </a:p>
          <a:p>
            <a:pPr marL="1166813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AU Agenda (2063) </a:t>
            </a:r>
          </a:p>
          <a:p>
            <a:pPr marL="1166813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Global Agenda (2030- SDGs).</a:t>
            </a:r>
            <a:endParaRPr lang="en-US" sz="2400" dirty="0">
              <a:solidFill>
                <a:srgbClr val="703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212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1A7E3-87C6-4E4B-ADFD-3F005C941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999" y="568345"/>
            <a:ext cx="11502019" cy="1560716"/>
          </a:xfrm>
        </p:spPr>
        <p:txBody>
          <a:bodyPr>
            <a:normAutofit/>
          </a:bodyPr>
          <a:lstStyle/>
          <a:p>
            <a:r>
              <a:rPr lang="en-GB" dirty="0"/>
              <a:t>Stages of Delivering Demographic Dividend Activities</a:t>
            </a:r>
            <a:endParaRPr lang="x-none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A1A8AD1-082F-4E5C-9223-B8D2388D7D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5615955"/>
              </p:ext>
            </p:extLst>
          </p:nvPr>
        </p:nvGraphicFramePr>
        <p:xfrm>
          <a:off x="512999" y="2275878"/>
          <a:ext cx="11502020" cy="4532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286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0154" y="177904"/>
            <a:ext cx="8646695" cy="1560716"/>
          </a:xfrm>
        </p:spPr>
        <p:txBody>
          <a:bodyPr>
            <a:normAutofit/>
          </a:bodyPr>
          <a:lstStyle/>
          <a:p>
            <a:r>
              <a:rPr lang="en-GB" b="1" dirty="0"/>
              <a:t>Why the DDMI for Nigeria?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841" y="2149643"/>
            <a:ext cx="11662611" cy="4407803"/>
          </a:xfrm>
        </p:spPr>
        <p:txBody>
          <a:bodyPr>
            <a:noAutofit/>
          </a:bodyPr>
          <a:lstStyle/>
          <a:p>
            <a:pPr lvl="1" fontAlgn="base">
              <a:spcBef>
                <a:spcPts val="0"/>
              </a:spcBef>
            </a:pPr>
            <a:endParaRPr lang="en-GB" sz="2600" dirty="0"/>
          </a:p>
          <a:p>
            <a:pPr fontAlgn="base">
              <a:spcBef>
                <a:spcPts val="0"/>
              </a:spcBef>
            </a:pP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56837359"/>
              </p:ext>
            </p:extLst>
          </p:nvPr>
        </p:nvGraphicFramePr>
        <p:xfrm>
          <a:off x="741599" y="1327596"/>
          <a:ext cx="10607719" cy="5530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232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1118" y="547239"/>
            <a:ext cx="10228729" cy="1560716"/>
          </a:xfrm>
        </p:spPr>
        <p:txBody>
          <a:bodyPr>
            <a:normAutofit/>
          </a:bodyPr>
          <a:lstStyle/>
          <a:p>
            <a:r>
              <a:rPr lang="en-US" sz="3200" dirty="0"/>
              <a:t>Thematic Pillars of the Nigerian DD Roadmap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104713"/>
              </p:ext>
            </p:extLst>
          </p:nvPr>
        </p:nvGraphicFramePr>
        <p:xfrm>
          <a:off x="645459" y="1805819"/>
          <a:ext cx="11268635" cy="4379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575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189A6-464E-4922-A614-9D7E2742B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494" y="0"/>
            <a:ext cx="11631706" cy="6606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Linkages among the DDMI (Pillars of the Nigeria DD Roadmap), AU Roadmap, UNFPA WCARO Programming Guide and SDGs</a:t>
            </a:r>
          </a:p>
          <a:p>
            <a:pPr marL="0" indent="0">
              <a:buNone/>
            </a:pPr>
            <a:endParaRPr lang="x-none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31650-A022-4981-A3A2-5590CF25C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6B61-2E08-4492-9B7D-528BEF9E432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C33660-6334-4F53-BA05-D1A8E1C350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307930"/>
              </p:ext>
            </p:extLst>
          </p:nvPr>
        </p:nvGraphicFramePr>
        <p:xfrm>
          <a:off x="403411" y="897808"/>
          <a:ext cx="11295069" cy="58622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4813">
                  <a:extLst>
                    <a:ext uri="{9D8B030D-6E8A-4147-A177-3AD203B41FA5}">
                      <a16:colId xmlns:a16="http://schemas.microsoft.com/office/drawing/2014/main" val="2500837231"/>
                    </a:ext>
                  </a:extLst>
                </a:gridCol>
                <a:gridCol w="2518495">
                  <a:extLst>
                    <a:ext uri="{9D8B030D-6E8A-4147-A177-3AD203B41FA5}">
                      <a16:colId xmlns:a16="http://schemas.microsoft.com/office/drawing/2014/main" val="323560797"/>
                    </a:ext>
                  </a:extLst>
                </a:gridCol>
                <a:gridCol w="4426446">
                  <a:extLst>
                    <a:ext uri="{9D8B030D-6E8A-4147-A177-3AD203B41FA5}">
                      <a16:colId xmlns:a16="http://schemas.microsoft.com/office/drawing/2014/main" val="3162019358"/>
                    </a:ext>
                  </a:extLst>
                </a:gridCol>
                <a:gridCol w="1755315">
                  <a:extLst>
                    <a:ext uri="{9D8B030D-6E8A-4147-A177-3AD203B41FA5}">
                      <a16:colId xmlns:a16="http://schemas.microsoft.com/office/drawing/2014/main" val="3953173174"/>
                    </a:ext>
                  </a:extLst>
                </a:gridCol>
              </a:tblGrid>
              <a:tr h="694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Nigeria Roadmap/ DDMI Dimensions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AU Roadmap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>
                          <a:effectLst/>
                        </a:rPr>
                        <a:t>UNFPA WCARO </a:t>
                      </a:r>
                      <a:endParaRPr lang="x-none" sz="1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>
                          <a:effectLst/>
                        </a:rPr>
                        <a:t>Programming Guide</a:t>
                      </a:r>
                      <a:endParaRPr lang="x-none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>
                          <a:effectLst/>
                        </a:rPr>
                        <a:t>SDGs</a:t>
                      </a:r>
                      <a:endParaRPr lang="x-none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3754150"/>
                  </a:ext>
                </a:extLst>
              </a:tr>
              <a:tr h="11031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Pillar/Dimension 1: Health and Wellbeing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Pillar 3:</a:t>
                      </a:r>
                      <a:endParaRPr lang="x-none" sz="1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Health and Well-being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38785" indent="-43878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Axis 1: Demography and Human Development</a:t>
                      </a:r>
                      <a:endParaRPr lang="x-none" sz="1700" dirty="0">
                        <a:effectLst/>
                      </a:endParaRPr>
                    </a:p>
                    <a:p>
                      <a:pPr marL="438785" indent="-43878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Axis 4: Health and Family Planning</a:t>
                      </a:r>
                      <a:endParaRPr lang="x-none" sz="1700" dirty="0">
                        <a:effectLst/>
                      </a:endParaRPr>
                    </a:p>
                    <a:p>
                      <a:pPr marL="438785" indent="-43878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Axis 8: Socioeconomic Environment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>
                          <a:effectLst/>
                        </a:rPr>
                        <a:t>Goal 2, 3,5, 6, 7, 12, 13</a:t>
                      </a:r>
                      <a:endParaRPr lang="x-none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5955352"/>
                  </a:ext>
                </a:extLst>
              </a:tr>
              <a:tr h="11031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Pillar/Dimension 2: Education and Skill Development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Pillar 2: Education and Skill Development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38785" indent="-43878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Axis 1: Demography and Human Development</a:t>
                      </a:r>
                      <a:endParaRPr lang="x-none" sz="1700" dirty="0">
                        <a:effectLst/>
                      </a:endParaRPr>
                    </a:p>
                    <a:p>
                      <a:pPr marL="438785" indent="-43878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Axis 3: Education</a:t>
                      </a:r>
                      <a:endParaRPr lang="x-none" sz="1700" dirty="0">
                        <a:effectLst/>
                      </a:endParaRPr>
                    </a:p>
                    <a:p>
                      <a:pPr marL="438785" indent="-43878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Axis 8: Socioeconomic Environment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>
                          <a:effectLst/>
                        </a:rPr>
                        <a:t>Goal 1, 4, 5, 8</a:t>
                      </a:r>
                      <a:endParaRPr lang="x-none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8631018"/>
                  </a:ext>
                </a:extLst>
              </a:tr>
              <a:tr h="11031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Pillar/Dimension 3: Employment and Entrepreneurship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>
                          <a:effectLst/>
                        </a:rPr>
                        <a:t>Pillar 1: Employment and Entrepreneurship</a:t>
                      </a:r>
                      <a:endParaRPr lang="x-none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38785" indent="-43878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Axis 1: Demography and Human Development</a:t>
                      </a:r>
                      <a:endParaRPr lang="x-none" sz="1700" dirty="0">
                        <a:effectLst/>
                      </a:endParaRPr>
                    </a:p>
                    <a:p>
                      <a:pPr marL="438785" indent="-43878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Axis 5: Youth Empowerment</a:t>
                      </a:r>
                      <a:endParaRPr lang="x-none" sz="1700" dirty="0">
                        <a:effectLst/>
                      </a:endParaRPr>
                    </a:p>
                    <a:p>
                      <a:pPr marL="438785" indent="-43878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Axis 8: Socioeconomic Environment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Goal 1, 2, 5, 8, 9, 10, 12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16249600"/>
                  </a:ext>
                </a:extLst>
              </a:tr>
              <a:tr h="11031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>
                          <a:effectLst/>
                        </a:rPr>
                        <a:t>Pillar/Dimension 4: Governance and Youth Participation</a:t>
                      </a:r>
                      <a:endParaRPr lang="x-none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>
                          <a:effectLst/>
                        </a:rPr>
                        <a:t>Pillar 4: </a:t>
                      </a:r>
                      <a:endParaRPr lang="x-none" sz="1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>
                          <a:effectLst/>
                        </a:rPr>
                        <a:t>Rights, Governance and Youth Empowerment</a:t>
                      </a:r>
                      <a:endParaRPr lang="x-none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38785" indent="-43878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Axis 1: Demography and Human Development</a:t>
                      </a:r>
                      <a:endParaRPr lang="x-none" sz="1700" dirty="0">
                        <a:effectLst/>
                      </a:endParaRPr>
                    </a:p>
                    <a:p>
                      <a:pPr marL="438785" indent="-43878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Axis 6: Gender Equity</a:t>
                      </a:r>
                      <a:endParaRPr lang="x-none" sz="1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Axis 7: Rights and Governance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Goal 5, 9, 10, 11, 13, 16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1777807"/>
                  </a:ext>
                </a:extLst>
              </a:tr>
              <a:tr h="755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>
                          <a:effectLst/>
                        </a:rPr>
                        <a:t>Pillar/Dimension 5: Practical Evidence-Building</a:t>
                      </a:r>
                      <a:endParaRPr lang="x-none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Pillar 2: Education and Skill Development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47675" indent="-447675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Axis 1: Demography and Human Development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700" dirty="0">
                          <a:effectLst/>
                        </a:rPr>
                        <a:t>Goal 11, 17</a:t>
                      </a:r>
                      <a:endParaRPr lang="x-none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6407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391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EF85D-700C-4B76-95FC-A414F43E5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793" y="594890"/>
            <a:ext cx="6840760" cy="646665"/>
          </a:xfrm>
        </p:spPr>
        <p:txBody>
          <a:bodyPr>
            <a:normAutofit/>
          </a:bodyPr>
          <a:lstStyle/>
          <a:p>
            <a:r>
              <a:rPr lang="en-GB" sz="2800" b="1" dirty="0"/>
              <a:t>Steps in the construction of </a:t>
            </a:r>
            <a:r>
              <a:rPr lang="en-GB" sz="2800" b="1" dirty="0" err="1"/>
              <a:t>DDMI</a:t>
            </a:r>
            <a:endParaRPr lang="en-GB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14F57EE-11E5-4291-B620-289C92301D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862678"/>
              </p:ext>
            </p:extLst>
          </p:nvPr>
        </p:nvGraphicFramePr>
        <p:xfrm>
          <a:off x="188916" y="3754876"/>
          <a:ext cx="12003084" cy="281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BD18934A-DF00-4F24-8885-CCCD31B31581}"/>
              </a:ext>
            </a:extLst>
          </p:cNvPr>
          <p:cNvSpPr txBox="1">
            <a:spLocks/>
          </p:cNvSpPr>
          <p:nvPr/>
        </p:nvSpPr>
        <p:spPr>
          <a:xfrm>
            <a:off x="498793" y="185618"/>
            <a:ext cx="5193804" cy="504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9728"/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Methodology</a:t>
            </a:r>
            <a:r>
              <a:rPr lang="en-US" sz="2800" b="1" dirty="0">
                <a:solidFill>
                  <a:srgbClr val="FF0000"/>
                </a:solidFill>
              </a:rPr>
              <a:t> of the Index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6965BA5A-5104-AEEA-DACD-FB858665C0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9028489"/>
              </p:ext>
            </p:extLst>
          </p:nvPr>
        </p:nvGraphicFramePr>
        <p:xfrm>
          <a:off x="188916" y="1098947"/>
          <a:ext cx="12003084" cy="281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F02F3F0A-C73A-DC33-7AE7-0F37AAB56D6D}"/>
              </a:ext>
            </a:extLst>
          </p:cNvPr>
          <p:cNvSpPr txBox="1">
            <a:spLocks/>
          </p:cNvSpPr>
          <p:nvPr/>
        </p:nvSpPr>
        <p:spPr>
          <a:xfrm>
            <a:off x="188916" y="1193732"/>
            <a:ext cx="2408369" cy="50405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9728"/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Perception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402CDFE-D19D-DECD-8EDE-3CDCCF6B0AD2}"/>
              </a:ext>
            </a:extLst>
          </p:cNvPr>
          <p:cNvSpPr txBox="1">
            <a:spLocks/>
          </p:cNvSpPr>
          <p:nvPr/>
        </p:nvSpPr>
        <p:spPr>
          <a:xfrm>
            <a:off x="273222" y="3824193"/>
            <a:ext cx="2041961" cy="50405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9728"/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Outcome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2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071" y="165371"/>
            <a:ext cx="5193804" cy="50405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marL="109728"/>
            <a:r>
              <a:rPr lang="en-US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Methodology</a:t>
            </a:r>
            <a:r>
              <a:rPr lang="en-US" sz="2800" b="1" dirty="0">
                <a:solidFill>
                  <a:srgbClr val="FF0000"/>
                </a:solidFill>
              </a:rPr>
              <a:t> of the Index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DE36A60-C1FB-4500-B284-D0470B10E8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7209477"/>
              </p:ext>
            </p:extLst>
          </p:nvPr>
        </p:nvGraphicFramePr>
        <p:xfrm>
          <a:off x="474071" y="755195"/>
          <a:ext cx="11243857" cy="5556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158">
                  <a:extLst>
                    <a:ext uri="{9D8B030D-6E8A-4147-A177-3AD203B41FA5}">
                      <a16:colId xmlns:a16="http://schemas.microsoft.com/office/drawing/2014/main" val="3027542593"/>
                    </a:ext>
                  </a:extLst>
                </a:gridCol>
                <a:gridCol w="2971665">
                  <a:extLst>
                    <a:ext uri="{9D8B030D-6E8A-4147-A177-3AD203B41FA5}">
                      <a16:colId xmlns:a16="http://schemas.microsoft.com/office/drawing/2014/main" val="1726119140"/>
                    </a:ext>
                  </a:extLst>
                </a:gridCol>
                <a:gridCol w="1429966">
                  <a:extLst>
                    <a:ext uri="{9D8B030D-6E8A-4147-A177-3AD203B41FA5}">
                      <a16:colId xmlns:a16="http://schemas.microsoft.com/office/drawing/2014/main" val="239290445"/>
                    </a:ext>
                  </a:extLst>
                </a:gridCol>
                <a:gridCol w="1507787">
                  <a:extLst>
                    <a:ext uri="{9D8B030D-6E8A-4147-A177-3AD203B41FA5}">
                      <a16:colId xmlns:a16="http://schemas.microsoft.com/office/drawing/2014/main" val="4063822165"/>
                    </a:ext>
                  </a:extLst>
                </a:gridCol>
                <a:gridCol w="1420238">
                  <a:extLst>
                    <a:ext uri="{9D8B030D-6E8A-4147-A177-3AD203B41FA5}">
                      <a16:colId xmlns:a16="http://schemas.microsoft.com/office/drawing/2014/main" val="2063884441"/>
                    </a:ext>
                  </a:extLst>
                </a:gridCol>
                <a:gridCol w="1721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5247">
                  <a:extLst>
                    <a:ext uri="{9D8B030D-6E8A-4147-A177-3AD203B41FA5}">
                      <a16:colId xmlns:a16="http://schemas.microsoft.com/office/drawing/2014/main" val="1359989341"/>
                    </a:ext>
                  </a:extLst>
                </a:gridCol>
              </a:tblGrid>
              <a:tr h="519129">
                <a:tc rowSpan="2"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effectLst/>
                        </a:rPr>
                        <a:t>S/N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effectLst/>
                        </a:rPr>
                        <a:t>Dimension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effectLst/>
                          <a:latin typeface="+mn-lt"/>
                        </a:rPr>
                        <a:t>Perception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i="0" u="none" strike="noStrike" dirty="0">
                        <a:effectLst/>
                        <a:latin typeface="+mn-lt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Outcome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i="0" u="none" strike="noStrike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2512471"/>
                  </a:ext>
                </a:extLst>
              </a:tr>
              <a:tr h="496110">
                <a:tc vMerge="1"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effectLst/>
                        </a:rPr>
                        <a:t>S/N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effectLst/>
                        </a:rPr>
                        <a:t>Dimension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effectLst/>
                        </a:rPr>
                        <a:t>Domain</a:t>
                      </a:r>
                      <a:endParaRPr lang="en-US" sz="2400" b="1" i="0" u="none" strike="noStrike" dirty="0"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Indicators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effectLst/>
                        </a:rPr>
                        <a:t>Domain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none" strike="noStrike" dirty="0">
                          <a:effectLst/>
                        </a:rPr>
                        <a:t>Sub-Domain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effectLst/>
                          <a:latin typeface="+mn-lt"/>
                        </a:rPr>
                        <a:t>Indicators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686765"/>
                  </a:ext>
                </a:extLst>
              </a:tr>
              <a:tr h="688000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 and Wellbeing</a:t>
                      </a:r>
                      <a:endParaRPr lang="en-US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4720300"/>
                  </a:ext>
                </a:extLst>
              </a:tr>
              <a:tr h="688299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 and Skill Development</a:t>
                      </a:r>
                      <a:endParaRPr lang="en-US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8666766"/>
                  </a:ext>
                </a:extLst>
              </a:tr>
              <a:tr h="691792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Employment and Entrepreneurship</a:t>
                      </a:r>
                      <a:endParaRPr lang="en-US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5585360"/>
                  </a:ext>
                </a:extLst>
              </a:tr>
              <a:tr h="663696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Governance and Youth Participation</a:t>
                      </a:r>
                      <a:endParaRPr lang="en-US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8172704"/>
                  </a:ext>
                </a:extLst>
              </a:tr>
              <a:tr h="657171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Practical Evidence-Building on DD</a:t>
                      </a:r>
                      <a:endParaRPr lang="en-US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1111769"/>
                  </a:ext>
                </a:extLst>
              </a:tr>
              <a:tr h="561868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89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054312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0DE630C6-BBA0-46FD-9C6B-084D4C5F4F3C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7183</TotalTime>
  <Words>1072</Words>
  <Application>Microsoft Office PowerPoint</Application>
  <PresentationFormat>Widescreen</PresentationFormat>
  <Paragraphs>263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5" baseType="lpstr">
      <vt:lpstr>Agency FB</vt:lpstr>
      <vt:lpstr>Arial</vt:lpstr>
      <vt:lpstr>Arial Black</vt:lpstr>
      <vt:lpstr>Book Antiqua</vt:lpstr>
      <vt:lpstr>Bookman Old Style</vt:lpstr>
      <vt:lpstr>Calibri</vt:lpstr>
      <vt:lpstr>Century Gothic</vt:lpstr>
      <vt:lpstr>Century Schoolbook</vt:lpstr>
      <vt:lpstr>Corbel</vt:lpstr>
      <vt:lpstr>Georgia</vt:lpstr>
      <vt:lpstr>Times New Roman</vt:lpstr>
      <vt:lpstr>Wingdings</vt:lpstr>
      <vt:lpstr>Wingdings 3</vt:lpstr>
      <vt:lpstr>Feathered</vt:lpstr>
      <vt:lpstr>Wisp</vt:lpstr>
      <vt:lpstr>The Demographic Dividend Perception and Outcome Monitoring Index for Nigeria:  Methods and Results</vt:lpstr>
      <vt:lpstr>Outline of  Presentation</vt:lpstr>
      <vt:lpstr>Introduction</vt:lpstr>
      <vt:lpstr>Stages of Delivering Demographic Dividend Activities</vt:lpstr>
      <vt:lpstr>Why the DDMI for Nigeria?</vt:lpstr>
      <vt:lpstr>Thematic Pillars of the Nigerian DD Roadmap</vt:lpstr>
      <vt:lpstr>PowerPoint Presentation</vt:lpstr>
      <vt:lpstr>Steps in the construction of DDMI</vt:lpstr>
      <vt:lpstr>Methodology of the Index</vt:lpstr>
      <vt:lpstr>PowerPoint Presentation</vt:lpstr>
      <vt:lpstr>Weights</vt:lpstr>
      <vt:lpstr>Classification of the Performance of the various indicators with the DDMI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Demographic Dividend for Achieving the UNFPA Goals</dc:title>
  <dc:creator>Lanre Olaniyan</dc:creator>
  <cp:lastModifiedBy>Lanre Olaniyan</cp:lastModifiedBy>
  <cp:revision>178</cp:revision>
  <dcterms:created xsi:type="dcterms:W3CDTF">2021-03-04T10:56:33Z</dcterms:created>
  <dcterms:modified xsi:type="dcterms:W3CDTF">2023-02-18T07:18:24Z</dcterms:modified>
</cp:coreProperties>
</file>