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theme/theme4.xml" ContentType="application/vnd.openxmlformats-officedocument.theme+xml"/>
  <Override PartName="/ppt/slideLayouts/slideLayout6.xml" ContentType="application/vnd.openxmlformats-officedocument.presentationml.slideLayout+xml"/>
  <Override PartName="/ppt/theme/theme5.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6.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7.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8.xml" ContentType="application/vnd.openxmlformats-officedocument.theme+xml"/>
  <Override PartName="/ppt/slideLayouts/slideLayout13.xml" ContentType="application/vnd.openxmlformats-officedocument.presentationml.slideLayout+xml"/>
  <Override PartName="/ppt/theme/theme9.xml" ContentType="application/vnd.openxmlformats-officedocument.theme+xml"/>
  <Override PartName="/ppt/slideLayouts/slideLayout14.xml" ContentType="application/vnd.openxmlformats-officedocument.presentationml.slideLayout+xml"/>
  <Override PartName="/ppt/theme/theme10.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11.xml" ContentType="application/vnd.openxmlformats-officedocument.theme+xml"/>
  <Override PartName="/ppt/slideLayouts/slideLayout17.xml" ContentType="application/vnd.openxmlformats-officedocument.presentationml.slideLayout+xml"/>
  <Override PartName="/ppt/theme/theme12.xml" ContentType="application/vnd.openxmlformats-officedocument.theme+xml"/>
  <Override PartName="/ppt/slideLayouts/slideLayout18.xml" ContentType="application/vnd.openxmlformats-officedocument.presentationml.slideLayout+xml"/>
  <Override PartName="/ppt/theme/theme13.xml" ContentType="application/vnd.openxmlformats-officedocument.theme+xml"/>
  <Override PartName="/ppt/slideLayouts/slideLayout19.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737" r:id="rId4"/>
    <p:sldMasterId id="2147483739" r:id="rId5"/>
    <p:sldMasterId id="2147483744" r:id="rId6"/>
    <p:sldMasterId id="2147483693" r:id="rId7"/>
    <p:sldMasterId id="2147483713" r:id="rId8"/>
    <p:sldMasterId id="2147483711" r:id="rId9"/>
    <p:sldMasterId id="2147483747" r:id="rId10"/>
    <p:sldMasterId id="2147483750" r:id="rId11"/>
    <p:sldMasterId id="2147483753" r:id="rId12"/>
    <p:sldMasterId id="2147483755" r:id="rId13"/>
    <p:sldMasterId id="2147483757" r:id="rId14"/>
    <p:sldMasterId id="2147483762" r:id="rId15"/>
    <p:sldMasterId id="2147483764" r:id="rId16"/>
    <p:sldMasterId id="2147483766" r:id="rId17"/>
  </p:sldMasterIdLst>
  <p:notesMasterIdLst>
    <p:notesMasterId r:id="rId31"/>
  </p:notesMasterIdLst>
  <p:sldIdLst>
    <p:sldId id="3135" r:id="rId18"/>
    <p:sldId id="3193" r:id="rId19"/>
    <p:sldId id="3153" r:id="rId20"/>
    <p:sldId id="3189" r:id="rId21"/>
    <p:sldId id="3190" r:id="rId22"/>
    <p:sldId id="3130" r:id="rId23"/>
    <p:sldId id="3187" r:id="rId24"/>
    <p:sldId id="3186" r:id="rId25"/>
    <p:sldId id="3178" r:id="rId26"/>
    <p:sldId id="3168" r:id="rId27"/>
    <p:sldId id="3192" r:id="rId28"/>
    <p:sldId id="2145706301" r:id="rId29"/>
    <p:sldId id="2145706300" r:id="rId30"/>
  </p:sldIdLst>
  <p:sldSz cx="9144000" cy="5143500" type="screen16x9"/>
  <p:notesSz cx="7010400" cy="9296400"/>
  <p:embeddedFontLst>
    <p:embeddedFont>
      <p:font typeface="Segoe UI" panose="020B0502040204020203" pitchFamily="34" charset="0"/>
      <p:regular r:id="rId32"/>
      <p:bold r:id="rId33"/>
      <p:italic r:id="rId34"/>
      <p:boldItalic r:id="rId35"/>
    </p:embeddedFont>
  </p:embeddedFontLst>
  <p:custDataLst>
    <p:tags r:id="rId36"/>
  </p:custDataLst>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43" userDrawn="1">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ren Andrea Garcia Rojas" initials="KAGR" lastIdx="1" clrIdx="0">
    <p:extLst>
      <p:ext uri="{19B8F6BF-5375-455C-9EA6-DF929625EA0E}">
        <p15:presenceInfo xmlns:p15="http://schemas.microsoft.com/office/powerpoint/2012/main" userId="Karen Andrea Garcia Rojas" providerId="None"/>
      </p:ext>
    </p:extLst>
  </p:cmAuthor>
  <p:cmAuthor id="2" name="Andres Francisco Mejia Bocanegra" initials="AFMB" lastIdx="1" clrIdx="1">
    <p:extLst>
      <p:ext uri="{19B8F6BF-5375-455C-9EA6-DF929625EA0E}">
        <p15:presenceInfo xmlns:p15="http://schemas.microsoft.com/office/powerpoint/2012/main" userId="S-1-5-21-2099920240-1651340864-1353397897-97936" providerId="AD"/>
      </p:ext>
    </p:extLst>
  </p:cmAuthor>
  <p:cmAuthor id="3" name="Angela Lucia Forero Vargas" initials="AF" lastIdx="1" clrIdx="2">
    <p:extLst>
      <p:ext uri="{19B8F6BF-5375-455C-9EA6-DF929625EA0E}">
        <p15:presenceInfo xmlns:p15="http://schemas.microsoft.com/office/powerpoint/2012/main" userId="Angela Lucia Forero Varga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C0425"/>
    <a:srgbClr val="B6004C"/>
    <a:srgbClr val="FF99CC"/>
    <a:srgbClr val="8D143D"/>
    <a:srgbClr val="7F7F7F"/>
    <a:srgbClr val="EF3C6F"/>
    <a:srgbClr val="6F2A4D"/>
    <a:srgbClr val="FEC03B"/>
    <a:srgbClr val="6B234A"/>
    <a:srgbClr val="6F264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835E961-FF26-414D-A353-C74A49BAF97E}" v="44" dt="2025-03-07T11:37:59.838"/>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929F9F4-4A8F-4326-A1B4-22849713DDAB}" styleName="Estilo oscuro 1 - Énfasis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C083E6E3-FA7D-4D7B-A595-EF9225AFEA82}" styleName="Estilo claro 1 - Acento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E3FDE45-AF77-4B5C-9715-49D594BDF05E}" styleName="Estilo claro 1 - Acento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D27102A9-8310-4765-A935-A1911B00CA55}" styleName="Estilo claro 1 - Acento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Estilo claro 1 - Acento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Estilo claro 2 - Acento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8FD4443E-F989-4FC4-A0C8-D5A2AF1F390B}" styleName="Estilo oscuro 1 - Énfasis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436" autoAdjust="0"/>
    <p:restoredTop sz="94038"/>
  </p:normalViewPr>
  <p:slideViewPr>
    <p:cSldViewPr snapToGrid="0">
      <p:cViewPr varScale="1">
        <p:scale>
          <a:sx n="151" d="100"/>
          <a:sy n="151" d="100"/>
        </p:scale>
        <p:origin x="840" y="176"/>
      </p:cViewPr>
      <p:guideLst>
        <p:guide orient="horz" pos="1643"/>
        <p:guide pos="2880"/>
      </p:guideLst>
    </p:cSldViewPr>
  </p:slideViewPr>
  <p:notesTextViewPr>
    <p:cViewPr>
      <p:scale>
        <a:sx n="1" d="1"/>
        <a:sy n="1" d="1"/>
      </p:scale>
      <p:origin x="0" y="0"/>
    </p:cViewPr>
  </p:notesTextViewPr>
  <p:notesViewPr>
    <p:cSldViewPr snapToGrid="0">
      <p:cViewPr varScale="1">
        <p:scale>
          <a:sx n="84" d="100"/>
          <a:sy n="84" d="100"/>
        </p:scale>
        <p:origin x="3870"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1.xml"/><Relationship Id="rId26" Type="http://schemas.openxmlformats.org/officeDocument/2006/relationships/slide" Target="slides/slide9.xml"/><Relationship Id="rId39" Type="http://schemas.openxmlformats.org/officeDocument/2006/relationships/viewProps" Target="viewProps.xml"/><Relationship Id="rId21" Type="http://schemas.openxmlformats.org/officeDocument/2006/relationships/slide" Target="slides/slide4.xml"/><Relationship Id="rId34" Type="http://schemas.openxmlformats.org/officeDocument/2006/relationships/font" Target="fonts/font3.fntdata"/><Relationship Id="rId42" Type="http://schemas.microsoft.com/office/2016/11/relationships/changesInfo" Target="changesInfos/changesInfo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Master" Target="slideMasters/slideMaster13.xml"/><Relationship Id="rId20" Type="http://schemas.openxmlformats.org/officeDocument/2006/relationships/slide" Target="slides/slide3.xml"/><Relationship Id="rId29" Type="http://schemas.openxmlformats.org/officeDocument/2006/relationships/slide" Target="slides/slide12.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7.xml"/><Relationship Id="rId32" Type="http://schemas.openxmlformats.org/officeDocument/2006/relationships/font" Target="fonts/font1.fntdata"/><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6.xml"/><Relationship Id="rId28" Type="http://schemas.openxmlformats.org/officeDocument/2006/relationships/slide" Target="slides/slide11.xml"/><Relationship Id="rId36" Type="http://schemas.openxmlformats.org/officeDocument/2006/relationships/tags" Target="tags/tag1.xml"/><Relationship Id="rId10" Type="http://schemas.openxmlformats.org/officeDocument/2006/relationships/slideMaster" Target="slideMasters/slideMaster7.xml"/><Relationship Id="rId19" Type="http://schemas.openxmlformats.org/officeDocument/2006/relationships/slide" Target="slides/slide2.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5.xml"/><Relationship Id="rId27" Type="http://schemas.openxmlformats.org/officeDocument/2006/relationships/slide" Target="slides/slide10.xml"/><Relationship Id="rId30" Type="http://schemas.openxmlformats.org/officeDocument/2006/relationships/slide" Target="slides/slide13.xml"/><Relationship Id="rId35" Type="http://schemas.openxmlformats.org/officeDocument/2006/relationships/font" Target="fonts/font4.fntdata"/><Relationship Id="rId43" Type="http://schemas.microsoft.com/office/2015/10/relationships/revisionInfo" Target="revisionInfo.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8.xml"/><Relationship Id="rId33" Type="http://schemas.openxmlformats.org/officeDocument/2006/relationships/font" Target="fonts/font2.fntdata"/><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gela Patricia Casas Valencia" userId="4a01698f-8d06-4c30-989f-c629c9d4d5c3" providerId="ADAL" clId="{5835E961-FF26-414D-A353-C74A49BAF97E}"/>
    <pc:docChg chg="undo custSel addSld delSld modSld sldOrd delMainMaster">
      <pc:chgData name="Angela Patricia Casas Valencia" userId="4a01698f-8d06-4c30-989f-c629c9d4d5c3" providerId="ADAL" clId="{5835E961-FF26-414D-A353-C74A49BAF97E}" dt="2025-03-07T11:39:57.186" v="1421" actId="1076"/>
      <pc:docMkLst>
        <pc:docMk/>
      </pc:docMkLst>
      <pc:sldChg chg="modSp add del mod">
        <pc:chgData name="Angela Patricia Casas Valencia" userId="4a01698f-8d06-4c30-989f-c629c9d4d5c3" providerId="ADAL" clId="{5835E961-FF26-414D-A353-C74A49BAF97E}" dt="2025-03-01T14:27:35.376" v="149" actId="2696"/>
        <pc:sldMkLst>
          <pc:docMk/>
          <pc:sldMk cId="114490553" sldId="2065"/>
        </pc:sldMkLst>
      </pc:sldChg>
      <pc:sldChg chg="del">
        <pc:chgData name="Angela Patricia Casas Valencia" userId="4a01698f-8d06-4c30-989f-c629c9d4d5c3" providerId="ADAL" clId="{5835E961-FF26-414D-A353-C74A49BAF97E}" dt="2025-03-01T14:41:41.610" v="267" actId="2696"/>
        <pc:sldMkLst>
          <pc:docMk/>
          <pc:sldMk cId="2075099541" sldId="2352"/>
        </pc:sldMkLst>
      </pc:sldChg>
      <pc:sldChg chg="del">
        <pc:chgData name="Angela Patricia Casas Valencia" userId="4a01698f-8d06-4c30-989f-c629c9d4d5c3" providerId="ADAL" clId="{5835E961-FF26-414D-A353-C74A49BAF97E}" dt="2025-03-01T15:12:01.915" v="423" actId="2696"/>
        <pc:sldMkLst>
          <pc:docMk/>
          <pc:sldMk cId="1293305952" sldId="2704"/>
        </pc:sldMkLst>
      </pc:sldChg>
      <pc:sldChg chg="del">
        <pc:chgData name="Angela Patricia Casas Valencia" userId="4a01698f-8d06-4c30-989f-c629c9d4d5c3" providerId="ADAL" clId="{5835E961-FF26-414D-A353-C74A49BAF97E}" dt="2025-03-01T15:11:55.243" v="412" actId="2696"/>
        <pc:sldMkLst>
          <pc:docMk/>
          <pc:sldMk cId="2202734522" sldId="2870"/>
        </pc:sldMkLst>
      </pc:sldChg>
      <pc:sldChg chg="del">
        <pc:chgData name="Angela Patricia Casas Valencia" userId="4a01698f-8d06-4c30-989f-c629c9d4d5c3" providerId="ADAL" clId="{5835E961-FF26-414D-A353-C74A49BAF97E}" dt="2025-03-01T15:11:57.751" v="416" actId="2696"/>
        <pc:sldMkLst>
          <pc:docMk/>
          <pc:sldMk cId="3304166330" sldId="2872"/>
        </pc:sldMkLst>
      </pc:sldChg>
      <pc:sldChg chg="del">
        <pc:chgData name="Angela Patricia Casas Valencia" userId="4a01698f-8d06-4c30-989f-c629c9d4d5c3" providerId="ADAL" clId="{5835E961-FF26-414D-A353-C74A49BAF97E}" dt="2025-03-01T15:10:43.933" v="402" actId="2696"/>
        <pc:sldMkLst>
          <pc:docMk/>
          <pc:sldMk cId="2883771508" sldId="3105"/>
        </pc:sldMkLst>
      </pc:sldChg>
      <pc:sldChg chg="del">
        <pc:chgData name="Angela Patricia Casas Valencia" userId="4a01698f-8d06-4c30-989f-c629c9d4d5c3" providerId="ADAL" clId="{5835E961-FF26-414D-A353-C74A49BAF97E}" dt="2025-03-01T15:11:50.852" v="408" actId="2696"/>
        <pc:sldMkLst>
          <pc:docMk/>
          <pc:sldMk cId="96516468" sldId="3107"/>
        </pc:sldMkLst>
      </pc:sldChg>
      <pc:sldChg chg="del">
        <pc:chgData name="Angela Patricia Casas Valencia" userId="4a01698f-8d06-4c30-989f-c629c9d4d5c3" providerId="ADAL" clId="{5835E961-FF26-414D-A353-C74A49BAF97E}" dt="2025-03-01T15:11:53.522" v="410" actId="2696"/>
        <pc:sldMkLst>
          <pc:docMk/>
          <pc:sldMk cId="4286080562" sldId="3119"/>
        </pc:sldMkLst>
      </pc:sldChg>
      <pc:sldChg chg="del">
        <pc:chgData name="Angela Patricia Casas Valencia" userId="4a01698f-8d06-4c30-989f-c629c9d4d5c3" providerId="ADAL" clId="{5835E961-FF26-414D-A353-C74A49BAF97E}" dt="2025-03-01T15:11:56.783" v="414" actId="2696"/>
        <pc:sldMkLst>
          <pc:docMk/>
          <pc:sldMk cId="977157708" sldId="3120"/>
        </pc:sldMkLst>
      </pc:sldChg>
      <pc:sldChg chg="del">
        <pc:chgData name="Angela Patricia Casas Valencia" userId="4a01698f-8d06-4c30-989f-c629c9d4d5c3" providerId="ADAL" clId="{5835E961-FF26-414D-A353-C74A49BAF97E}" dt="2025-03-01T15:11:59.916" v="420" actId="2696"/>
        <pc:sldMkLst>
          <pc:docMk/>
          <pc:sldMk cId="2509755939" sldId="3121"/>
        </pc:sldMkLst>
      </pc:sldChg>
      <pc:sldChg chg="del">
        <pc:chgData name="Angela Patricia Casas Valencia" userId="4a01698f-8d06-4c30-989f-c629c9d4d5c3" providerId="ADAL" clId="{5835E961-FF26-414D-A353-C74A49BAF97E}" dt="2025-03-01T15:12:00.417" v="421" actId="2696"/>
        <pc:sldMkLst>
          <pc:docMk/>
          <pc:sldMk cId="1201758867" sldId="3125"/>
        </pc:sldMkLst>
      </pc:sldChg>
      <pc:sldChg chg="del">
        <pc:chgData name="Angela Patricia Casas Valencia" userId="4a01698f-8d06-4c30-989f-c629c9d4d5c3" providerId="ADAL" clId="{5835E961-FF26-414D-A353-C74A49BAF97E}" dt="2025-03-01T15:10:45.122" v="403" actId="2696"/>
        <pc:sldMkLst>
          <pc:docMk/>
          <pc:sldMk cId="3997638009" sldId="3129"/>
        </pc:sldMkLst>
      </pc:sldChg>
      <pc:sldChg chg="addSp delSp modSp add del mod">
        <pc:chgData name="Angela Patricia Casas Valencia" userId="4a01698f-8d06-4c30-989f-c629c9d4d5c3" providerId="ADAL" clId="{5835E961-FF26-414D-A353-C74A49BAF97E}" dt="2025-03-07T11:31:11.698" v="1244" actId="20577"/>
        <pc:sldMkLst>
          <pc:docMk/>
          <pc:sldMk cId="4060282292" sldId="3130"/>
        </pc:sldMkLst>
        <pc:spChg chg="del">
          <ac:chgData name="Angela Patricia Casas Valencia" userId="4a01698f-8d06-4c30-989f-c629c9d4d5c3" providerId="ADAL" clId="{5835E961-FF26-414D-A353-C74A49BAF97E}" dt="2025-03-07T11:16:58.704" v="1069" actId="478"/>
          <ac:spMkLst>
            <pc:docMk/>
            <pc:sldMk cId="4060282292" sldId="3130"/>
            <ac:spMk id="2" creationId="{CE0A6668-95D0-7395-8991-BE4A793C8E22}"/>
          </ac:spMkLst>
        </pc:spChg>
        <pc:spChg chg="add mod">
          <ac:chgData name="Angela Patricia Casas Valencia" userId="4a01698f-8d06-4c30-989f-c629c9d4d5c3" providerId="ADAL" clId="{5835E961-FF26-414D-A353-C74A49BAF97E}" dt="2025-03-07T11:31:11.698" v="1244" actId="20577"/>
          <ac:spMkLst>
            <pc:docMk/>
            <pc:sldMk cId="4060282292" sldId="3130"/>
            <ac:spMk id="3" creationId="{EB6A2884-25A8-A5B0-ECE2-0E65758A7E49}"/>
          </ac:spMkLst>
        </pc:spChg>
        <pc:spChg chg="del">
          <ac:chgData name="Angela Patricia Casas Valencia" userId="4a01698f-8d06-4c30-989f-c629c9d4d5c3" providerId="ADAL" clId="{5835E961-FF26-414D-A353-C74A49BAF97E}" dt="2025-03-07T11:16:58.704" v="1069" actId="478"/>
          <ac:spMkLst>
            <pc:docMk/>
            <pc:sldMk cId="4060282292" sldId="3130"/>
            <ac:spMk id="4" creationId="{A62B4C83-DBB7-B520-AA71-001681A3EB6A}"/>
          </ac:spMkLst>
        </pc:spChg>
        <pc:spChg chg="mod">
          <ac:chgData name="Angela Patricia Casas Valencia" userId="4a01698f-8d06-4c30-989f-c629c9d4d5c3" providerId="ADAL" clId="{5835E961-FF26-414D-A353-C74A49BAF97E}" dt="2025-03-07T11:16:01.514" v="1068" actId="1035"/>
          <ac:spMkLst>
            <pc:docMk/>
            <pc:sldMk cId="4060282292" sldId="3130"/>
            <ac:spMk id="5" creationId="{D3C8E3EC-678B-AE92-DC52-36C80AB8CA4B}"/>
          </ac:spMkLst>
        </pc:spChg>
        <pc:spChg chg="del">
          <ac:chgData name="Angela Patricia Casas Valencia" userId="4a01698f-8d06-4c30-989f-c629c9d4d5c3" providerId="ADAL" clId="{5835E961-FF26-414D-A353-C74A49BAF97E}" dt="2025-03-07T11:16:58.704" v="1069" actId="478"/>
          <ac:spMkLst>
            <pc:docMk/>
            <pc:sldMk cId="4060282292" sldId="3130"/>
            <ac:spMk id="7" creationId="{F509FA53-9EA8-4666-71AE-EA257A2E065A}"/>
          </ac:spMkLst>
        </pc:spChg>
        <pc:spChg chg="del">
          <ac:chgData name="Angela Patricia Casas Valencia" userId="4a01698f-8d06-4c30-989f-c629c9d4d5c3" providerId="ADAL" clId="{5835E961-FF26-414D-A353-C74A49BAF97E}" dt="2025-03-07T11:16:58.704" v="1069" actId="478"/>
          <ac:spMkLst>
            <pc:docMk/>
            <pc:sldMk cId="4060282292" sldId="3130"/>
            <ac:spMk id="8" creationId="{4876C1F6-8037-711C-BCB2-C217B26C3FD9}"/>
          </ac:spMkLst>
        </pc:spChg>
        <pc:spChg chg="add mod">
          <ac:chgData name="Angela Patricia Casas Valencia" userId="4a01698f-8d06-4c30-989f-c629c9d4d5c3" providerId="ADAL" clId="{5835E961-FF26-414D-A353-C74A49BAF97E}" dt="2025-03-07T11:17:17.251" v="1070"/>
          <ac:spMkLst>
            <pc:docMk/>
            <pc:sldMk cId="4060282292" sldId="3130"/>
            <ac:spMk id="9" creationId="{3F6B0668-3656-C459-8807-F27134796D7F}"/>
          </ac:spMkLst>
        </pc:spChg>
        <pc:spChg chg="del">
          <ac:chgData name="Angela Patricia Casas Valencia" userId="4a01698f-8d06-4c30-989f-c629c9d4d5c3" providerId="ADAL" clId="{5835E961-FF26-414D-A353-C74A49BAF97E}" dt="2025-03-07T11:16:58.704" v="1069" actId="478"/>
          <ac:spMkLst>
            <pc:docMk/>
            <pc:sldMk cId="4060282292" sldId="3130"/>
            <ac:spMk id="11" creationId="{ED75F35C-D1A7-CEC8-7FBF-F356FCFDFA69}"/>
          </ac:spMkLst>
        </pc:spChg>
        <pc:spChg chg="del">
          <ac:chgData name="Angela Patricia Casas Valencia" userId="4a01698f-8d06-4c30-989f-c629c9d4d5c3" providerId="ADAL" clId="{5835E961-FF26-414D-A353-C74A49BAF97E}" dt="2025-03-07T11:16:58.704" v="1069" actId="478"/>
          <ac:spMkLst>
            <pc:docMk/>
            <pc:sldMk cId="4060282292" sldId="3130"/>
            <ac:spMk id="12" creationId="{EE7B6D22-0367-3D59-C9B7-E9579B5FA7B5}"/>
          </ac:spMkLst>
        </pc:spChg>
        <pc:cxnChg chg="mod">
          <ac:chgData name="Angela Patricia Casas Valencia" userId="4a01698f-8d06-4c30-989f-c629c9d4d5c3" providerId="ADAL" clId="{5835E961-FF26-414D-A353-C74A49BAF97E}" dt="2025-03-07T11:16:01.514" v="1068" actId="1035"/>
          <ac:cxnSpMkLst>
            <pc:docMk/>
            <pc:sldMk cId="4060282292" sldId="3130"/>
            <ac:cxnSpMk id="6" creationId="{25DC19C7-277C-F9B7-727C-1BC05CBE2F88}"/>
          </ac:cxnSpMkLst>
        </pc:cxnChg>
      </pc:sldChg>
      <pc:sldChg chg="del">
        <pc:chgData name="Angela Patricia Casas Valencia" userId="4a01698f-8d06-4c30-989f-c629c9d4d5c3" providerId="ADAL" clId="{5835E961-FF26-414D-A353-C74A49BAF97E}" dt="2025-03-01T15:12:07.618" v="424" actId="2696"/>
        <pc:sldMkLst>
          <pc:docMk/>
          <pc:sldMk cId="1540145504" sldId="3131"/>
        </pc:sldMkLst>
      </pc:sldChg>
      <pc:sldChg chg="del">
        <pc:chgData name="Angela Patricia Casas Valencia" userId="4a01698f-8d06-4c30-989f-c629c9d4d5c3" providerId="ADAL" clId="{5835E961-FF26-414D-A353-C74A49BAF97E}" dt="2025-03-01T15:11:52.601" v="409" actId="2696"/>
        <pc:sldMkLst>
          <pc:docMk/>
          <pc:sldMk cId="2516788443" sldId="3132"/>
        </pc:sldMkLst>
      </pc:sldChg>
      <pc:sldChg chg="del">
        <pc:chgData name="Angela Patricia Casas Valencia" userId="4a01698f-8d06-4c30-989f-c629c9d4d5c3" providerId="ADAL" clId="{5835E961-FF26-414D-A353-C74A49BAF97E}" dt="2025-03-01T15:11:58.895" v="418" actId="2696"/>
        <pc:sldMkLst>
          <pc:docMk/>
          <pc:sldMk cId="478893430" sldId="3133"/>
        </pc:sldMkLst>
      </pc:sldChg>
      <pc:sldChg chg="del">
        <pc:chgData name="Angela Patricia Casas Valencia" userId="4a01698f-8d06-4c30-989f-c629c9d4d5c3" providerId="ADAL" clId="{5835E961-FF26-414D-A353-C74A49BAF97E}" dt="2025-03-01T15:11:57.259" v="415" actId="2696"/>
        <pc:sldMkLst>
          <pc:docMk/>
          <pc:sldMk cId="2543541313" sldId="3134"/>
        </pc:sldMkLst>
      </pc:sldChg>
      <pc:sldChg chg="addSp delSp modSp mod">
        <pc:chgData name="Angela Patricia Casas Valencia" userId="4a01698f-8d06-4c30-989f-c629c9d4d5c3" providerId="ADAL" clId="{5835E961-FF26-414D-A353-C74A49BAF97E}" dt="2025-03-02T16:18:08.288" v="626" actId="113"/>
        <pc:sldMkLst>
          <pc:docMk/>
          <pc:sldMk cId="3371296628" sldId="3135"/>
        </pc:sldMkLst>
        <pc:spChg chg="mod">
          <ac:chgData name="Angela Patricia Casas Valencia" userId="4a01698f-8d06-4c30-989f-c629c9d4d5c3" providerId="ADAL" clId="{5835E961-FF26-414D-A353-C74A49BAF97E}" dt="2025-03-01T14:31:35.027" v="183" actId="20577"/>
          <ac:spMkLst>
            <pc:docMk/>
            <pc:sldMk cId="3371296628" sldId="3135"/>
            <ac:spMk id="8" creationId="{106A8873-5918-47A7-B803-9B7D7D58D2DF}"/>
          </ac:spMkLst>
        </pc:spChg>
        <pc:spChg chg="mod">
          <ac:chgData name="Angela Patricia Casas Valencia" userId="4a01698f-8d06-4c30-989f-c629c9d4d5c3" providerId="ADAL" clId="{5835E961-FF26-414D-A353-C74A49BAF97E}" dt="2025-03-02T16:18:08.288" v="626" actId="113"/>
          <ac:spMkLst>
            <pc:docMk/>
            <pc:sldMk cId="3371296628" sldId="3135"/>
            <ac:spMk id="9" creationId="{E6DF6675-EB3B-3FE7-396A-4D715E273E59}"/>
          </ac:spMkLst>
        </pc:spChg>
        <pc:spChg chg="mod">
          <ac:chgData name="Angela Patricia Casas Valencia" userId="4a01698f-8d06-4c30-989f-c629c9d4d5c3" providerId="ADAL" clId="{5835E961-FF26-414D-A353-C74A49BAF97E}" dt="2025-03-01T14:32:58.705" v="219" actId="1035"/>
          <ac:spMkLst>
            <pc:docMk/>
            <pc:sldMk cId="3371296628" sldId="3135"/>
            <ac:spMk id="10" creationId="{4F0B1F7B-530C-4B29-8EB7-61B04A47A444}"/>
          </ac:spMkLst>
        </pc:spChg>
        <pc:picChg chg="add mod">
          <ac:chgData name="Angela Patricia Casas Valencia" userId="4a01698f-8d06-4c30-989f-c629c9d4d5c3" providerId="ADAL" clId="{5835E961-FF26-414D-A353-C74A49BAF97E}" dt="2025-03-01T14:39:04.197" v="237" actId="1076"/>
          <ac:picMkLst>
            <pc:docMk/>
            <pc:sldMk cId="3371296628" sldId="3135"/>
            <ac:picMk id="5" creationId="{40D30F42-6000-BDAC-CACF-069B32F61D51}"/>
          </ac:picMkLst>
        </pc:picChg>
        <pc:cxnChg chg="mod">
          <ac:chgData name="Angela Patricia Casas Valencia" userId="4a01698f-8d06-4c30-989f-c629c9d4d5c3" providerId="ADAL" clId="{5835E961-FF26-414D-A353-C74A49BAF97E}" dt="2025-03-01T14:25:16.437" v="80" actId="14100"/>
          <ac:cxnSpMkLst>
            <pc:docMk/>
            <pc:sldMk cId="3371296628" sldId="3135"/>
            <ac:cxnSpMk id="2" creationId="{E4432E96-4D48-3443-721A-3107AF41086C}"/>
          </ac:cxnSpMkLst>
        </pc:cxnChg>
      </pc:sldChg>
      <pc:sldChg chg="addSp delSp modSp add mod">
        <pc:chgData name="Angela Patricia Casas Valencia" userId="4a01698f-8d06-4c30-989f-c629c9d4d5c3" providerId="ADAL" clId="{5835E961-FF26-414D-A353-C74A49BAF97E}" dt="2025-03-02T17:46:11.581" v="957" actId="6549"/>
        <pc:sldMkLst>
          <pc:docMk/>
          <pc:sldMk cId="1516900552" sldId="3153"/>
        </pc:sldMkLst>
        <pc:spChg chg="mod">
          <ac:chgData name="Angela Patricia Casas Valencia" userId="4a01698f-8d06-4c30-989f-c629c9d4d5c3" providerId="ADAL" clId="{5835E961-FF26-414D-A353-C74A49BAF97E}" dt="2025-03-02T17:46:11.581" v="957" actId="6549"/>
          <ac:spMkLst>
            <pc:docMk/>
            <pc:sldMk cId="1516900552" sldId="3153"/>
            <ac:spMk id="5" creationId="{C2CCDDC6-CA51-DEB6-E080-FCE67F91151A}"/>
          </ac:spMkLst>
        </pc:spChg>
        <pc:spChg chg="mod">
          <ac:chgData name="Angela Patricia Casas Valencia" userId="4a01698f-8d06-4c30-989f-c629c9d4d5c3" providerId="ADAL" clId="{5835E961-FF26-414D-A353-C74A49BAF97E}" dt="2025-03-02T16:48:43.929" v="634"/>
          <ac:spMkLst>
            <pc:docMk/>
            <pc:sldMk cId="1516900552" sldId="3153"/>
            <ac:spMk id="8" creationId="{29F6D40C-44C6-8BF9-B65B-4D8BA776344D}"/>
          </ac:spMkLst>
        </pc:spChg>
        <pc:spChg chg="add del mod">
          <ac:chgData name="Angela Patricia Casas Valencia" userId="4a01698f-8d06-4c30-989f-c629c9d4d5c3" providerId="ADAL" clId="{5835E961-FF26-414D-A353-C74A49BAF97E}" dt="2025-03-02T16:47:38.231" v="629" actId="478"/>
          <ac:spMkLst>
            <pc:docMk/>
            <pc:sldMk cId="1516900552" sldId="3153"/>
            <ac:spMk id="10" creationId="{EDA434EF-1D9B-D0B0-D20A-D5D7BAA199F1}"/>
          </ac:spMkLst>
        </pc:spChg>
        <pc:graphicFrameChg chg="add mod">
          <ac:chgData name="Angela Patricia Casas Valencia" userId="4a01698f-8d06-4c30-989f-c629c9d4d5c3" providerId="ADAL" clId="{5835E961-FF26-414D-A353-C74A49BAF97E}" dt="2025-03-02T16:47:50.734" v="632"/>
          <ac:graphicFrameMkLst>
            <pc:docMk/>
            <pc:sldMk cId="1516900552" sldId="3153"/>
            <ac:graphicFrameMk id="2" creationId="{4487FCBC-2706-EA34-C5AB-83345A523CE8}"/>
          </ac:graphicFrameMkLst>
        </pc:graphicFrameChg>
        <pc:graphicFrameChg chg="add mod">
          <ac:chgData name="Angela Patricia Casas Valencia" userId="4a01698f-8d06-4c30-989f-c629c9d4d5c3" providerId="ADAL" clId="{5835E961-FF26-414D-A353-C74A49BAF97E}" dt="2025-03-02T16:48:03.893" v="633"/>
          <ac:graphicFrameMkLst>
            <pc:docMk/>
            <pc:sldMk cId="1516900552" sldId="3153"/>
            <ac:graphicFrameMk id="3" creationId="{3DBC78EE-CEDD-9544-B97C-CFB5BF6FFAD3}"/>
          </ac:graphicFrameMkLst>
        </pc:graphicFrameChg>
        <pc:cxnChg chg="add mod">
          <ac:chgData name="Angela Patricia Casas Valencia" userId="4a01698f-8d06-4c30-989f-c629c9d4d5c3" providerId="ADAL" clId="{5835E961-FF26-414D-A353-C74A49BAF97E}" dt="2025-03-01T15:07:22.209" v="301"/>
          <ac:cxnSpMkLst>
            <pc:docMk/>
            <pc:sldMk cId="1516900552" sldId="3153"/>
            <ac:cxnSpMk id="11" creationId="{CCC04A9F-E552-02A3-872E-27027F5FEC10}"/>
          </ac:cxnSpMkLst>
        </pc:cxnChg>
      </pc:sldChg>
      <pc:sldChg chg="addSp delSp modSp add del mod">
        <pc:chgData name="Angela Patricia Casas Valencia" userId="4a01698f-8d06-4c30-989f-c629c9d4d5c3" providerId="ADAL" clId="{5835E961-FF26-414D-A353-C74A49BAF97E}" dt="2025-03-07T11:29:29.358" v="1225" actId="2696"/>
        <pc:sldMkLst>
          <pc:docMk/>
          <pc:sldMk cId="3953022431" sldId="3161"/>
        </pc:sldMkLst>
        <pc:spChg chg="del mod">
          <ac:chgData name="Angela Patricia Casas Valencia" userId="4a01698f-8d06-4c30-989f-c629c9d4d5c3" providerId="ADAL" clId="{5835E961-FF26-414D-A353-C74A49BAF97E}" dt="2025-03-07T11:12:54.032" v="971" actId="478"/>
          <ac:spMkLst>
            <pc:docMk/>
            <pc:sldMk cId="3953022431" sldId="3161"/>
            <ac:spMk id="2" creationId="{8E3E319A-D637-4118-3022-D913F20D9023}"/>
          </ac:spMkLst>
        </pc:spChg>
        <pc:spChg chg="del mod">
          <ac:chgData name="Angela Patricia Casas Valencia" userId="4a01698f-8d06-4c30-989f-c629c9d4d5c3" providerId="ADAL" clId="{5835E961-FF26-414D-A353-C74A49BAF97E}" dt="2025-03-07T11:12:50.596" v="970" actId="478"/>
          <ac:spMkLst>
            <pc:docMk/>
            <pc:sldMk cId="3953022431" sldId="3161"/>
            <ac:spMk id="6" creationId="{E9FA0A48-A505-6F77-0E9F-F2DBC8395CEF}"/>
          </ac:spMkLst>
        </pc:spChg>
        <pc:cxnChg chg="del">
          <ac:chgData name="Angela Patricia Casas Valencia" userId="4a01698f-8d06-4c30-989f-c629c9d4d5c3" providerId="ADAL" clId="{5835E961-FF26-414D-A353-C74A49BAF97E}" dt="2025-03-07T11:12:46.988" v="969" actId="478"/>
          <ac:cxnSpMkLst>
            <pc:docMk/>
            <pc:sldMk cId="3953022431" sldId="3161"/>
            <ac:cxnSpMk id="12" creationId="{D2E257E5-7082-3CD2-DDE4-494C2EEE9145}"/>
          </ac:cxnSpMkLst>
        </pc:cxnChg>
      </pc:sldChg>
      <pc:sldChg chg="addSp delSp modSp add del mod">
        <pc:chgData name="Angela Patricia Casas Valencia" userId="4a01698f-8d06-4c30-989f-c629c9d4d5c3" providerId="ADAL" clId="{5835E961-FF26-414D-A353-C74A49BAF97E}" dt="2025-03-02T16:54:20.152" v="688" actId="2696"/>
        <pc:sldMkLst>
          <pc:docMk/>
          <pc:sldMk cId="2413589362" sldId="3167"/>
        </pc:sldMkLst>
      </pc:sldChg>
      <pc:sldChg chg="addSp delSp modSp add mod">
        <pc:chgData name="Angela Patricia Casas Valencia" userId="4a01698f-8d06-4c30-989f-c629c9d4d5c3" providerId="ADAL" clId="{5835E961-FF26-414D-A353-C74A49BAF97E}" dt="2025-03-01T15:18:33.898" v="603"/>
        <pc:sldMkLst>
          <pc:docMk/>
          <pc:sldMk cId="406688506" sldId="3168"/>
        </pc:sldMkLst>
        <pc:spChg chg="mod">
          <ac:chgData name="Angela Patricia Casas Valencia" userId="4a01698f-8d06-4c30-989f-c629c9d4d5c3" providerId="ADAL" clId="{5835E961-FF26-414D-A353-C74A49BAF97E}" dt="2025-03-01T15:18:33.898" v="603"/>
          <ac:spMkLst>
            <pc:docMk/>
            <pc:sldMk cId="406688506" sldId="3168"/>
            <ac:spMk id="5" creationId="{1BD8BAAE-BCE2-C7B9-2531-9FF54AE972F9}"/>
          </ac:spMkLst>
        </pc:spChg>
        <pc:cxnChg chg="add mod">
          <ac:chgData name="Angela Patricia Casas Valencia" userId="4a01698f-8d06-4c30-989f-c629c9d4d5c3" providerId="ADAL" clId="{5835E961-FF26-414D-A353-C74A49BAF97E}" dt="2025-03-01T15:13:35.163" v="510" actId="1036"/>
          <ac:cxnSpMkLst>
            <pc:docMk/>
            <pc:sldMk cId="406688506" sldId="3168"/>
            <ac:cxnSpMk id="3" creationId="{87511CCC-5F2C-B590-226F-063E074C6B92}"/>
          </ac:cxnSpMkLst>
        </pc:cxnChg>
      </pc:sldChg>
      <pc:sldChg chg="addSp delSp modSp add mod">
        <pc:chgData name="Angela Patricia Casas Valencia" userId="4a01698f-8d06-4c30-989f-c629c9d4d5c3" providerId="ADAL" clId="{5835E961-FF26-414D-A353-C74A49BAF97E}" dt="2025-03-01T15:16:28.948" v="582" actId="404"/>
        <pc:sldMkLst>
          <pc:docMk/>
          <pc:sldMk cId="2010453130" sldId="3178"/>
        </pc:sldMkLst>
        <pc:spChg chg="add mod">
          <ac:chgData name="Angela Patricia Casas Valencia" userId="4a01698f-8d06-4c30-989f-c629c9d4d5c3" providerId="ADAL" clId="{5835E961-FF26-414D-A353-C74A49BAF97E}" dt="2025-03-01T15:16:28.948" v="582" actId="404"/>
          <ac:spMkLst>
            <pc:docMk/>
            <pc:sldMk cId="2010453130" sldId="3178"/>
            <ac:spMk id="10" creationId="{DA703DBE-E5DE-357A-DEBF-63A37368E151}"/>
          </ac:spMkLst>
        </pc:spChg>
        <pc:cxnChg chg="add mod">
          <ac:chgData name="Angela Patricia Casas Valencia" userId="4a01698f-8d06-4c30-989f-c629c9d4d5c3" providerId="ADAL" clId="{5835E961-FF26-414D-A353-C74A49BAF97E}" dt="2025-03-01T15:13:07.562" v="468" actId="1037"/>
          <ac:cxnSpMkLst>
            <pc:docMk/>
            <pc:sldMk cId="2010453130" sldId="3178"/>
            <ac:cxnSpMk id="3" creationId="{C100462C-1729-7F40-DD68-0760DB2E958F}"/>
          </ac:cxnSpMkLst>
        </pc:cxnChg>
      </pc:sldChg>
      <pc:sldChg chg="addSp delSp modSp add del mod">
        <pc:chgData name="Angela Patricia Casas Valencia" userId="4a01698f-8d06-4c30-989f-c629c9d4d5c3" providerId="ADAL" clId="{5835E961-FF26-414D-A353-C74A49BAF97E}" dt="2025-03-02T17:17:55.320" v="877" actId="2696"/>
        <pc:sldMkLst>
          <pc:docMk/>
          <pc:sldMk cId="4076365681" sldId="3179"/>
        </pc:sldMkLst>
      </pc:sldChg>
      <pc:sldChg chg="addSp delSp modSp add mod ord">
        <pc:chgData name="Angela Patricia Casas Valencia" userId="4a01698f-8d06-4c30-989f-c629c9d4d5c3" providerId="ADAL" clId="{5835E961-FF26-414D-A353-C74A49BAF97E}" dt="2025-03-02T17:16:20.156" v="876" actId="20578"/>
        <pc:sldMkLst>
          <pc:docMk/>
          <pc:sldMk cId="1881064646" sldId="3186"/>
        </pc:sldMkLst>
        <pc:spChg chg="mod">
          <ac:chgData name="Angela Patricia Casas Valencia" userId="4a01698f-8d06-4c30-989f-c629c9d4d5c3" providerId="ADAL" clId="{5835E961-FF26-414D-A353-C74A49BAF97E}" dt="2025-03-01T15:18:17.538" v="601" actId="108"/>
          <ac:spMkLst>
            <pc:docMk/>
            <pc:sldMk cId="1881064646" sldId="3186"/>
            <ac:spMk id="5" creationId="{E3E9EE0E-8A7D-7D32-3992-C05CB07696A1}"/>
          </ac:spMkLst>
        </pc:spChg>
        <pc:cxnChg chg="add mod">
          <ac:chgData name="Angela Patricia Casas Valencia" userId="4a01698f-8d06-4c30-989f-c629c9d4d5c3" providerId="ADAL" clId="{5835E961-FF26-414D-A353-C74A49BAF97E}" dt="2025-03-01T15:13:22.282" v="494" actId="1036"/>
          <ac:cxnSpMkLst>
            <pc:docMk/>
            <pc:sldMk cId="1881064646" sldId="3186"/>
            <ac:cxnSpMk id="4" creationId="{F50CC007-7B95-47AE-300F-DB1640CC8D09}"/>
          </ac:cxnSpMkLst>
        </pc:cxnChg>
      </pc:sldChg>
      <pc:sldChg chg="addSp delSp modSp add mod ord">
        <pc:chgData name="Angela Patricia Casas Valencia" userId="4a01698f-8d06-4c30-989f-c629c9d4d5c3" providerId="ADAL" clId="{5835E961-FF26-414D-A353-C74A49BAF97E}" dt="2025-03-02T17:15:23.014" v="875" actId="20578"/>
        <pc:sldMkLst>
          <pc:docMk/>
          <pc:sldMk cId="4008228457" sldId="3187"/>
        </pc:sldMkLst>
        <pc:spChg chg="mod">
          <ac:chgData name="Angela Patricia Casas Valencia" userId="4a01698f-8d06-4c30-989f-c629c9d4d5c3" providerId="ADAL" clId="{5835E961-FF26-414D-A353-C74A49BAF97E}" dt="2025-03-01T15:18:29.540" v="602"/>
          <ac:spMkLst>
            <pc:docMk/>
            <pc:sldMk cId="4008228457" sldId="3187"/>
            <ac:spMk id="5" creationId="{E3E9EE0E-8A7D-7D32-3992-C05CB07696A1}"/>
          </ac:spMkLst>
        </pc:spChg>
        <pc:cxnChg chg="add mod">
          <ac:chgData name="Angela Patricia Casas Valencia" userId="4a01698f-8d06-4c30-989f-c629c9d4d5c3" providerId="ADAL" clId="{5835E961-FF26-414D-A353-C74A49BAF97E}" dt="2025-03-01T15:13:28.852" v="505" actId="1036"/>
          <ac:cxnSpMkLst>
            <pc:docMk/>
            <pc:sldMk cId="4008228457" sldId="3187"/>
            <ac:cxnSpMk id="4" creationId="{D9BB9C1B-658C-57AF-400E-982EFCC3466F}"/>
          </ac:cxnSpMkLst>
        </pc:cxnChg>
      </pc:sldChg>
      <pc:sldChg chg="addSp delSp modSp add mod">
        <pc:chgData name="Angela Patricia Casas Valencia" userId="4a01698f-8d06-4c30-989f-c629c9d4d5c3" providerId="ADAL" clId="{5835E961-FF26-414D-A353-C74A49BAF97E}" dt="2025-03-01T15:09:30.474" v="385" actId="20577"/>
        <pc:sldMkLst>
          <pc:docMk/>
          <pc:sldMk cId="3016623104" sldId="3189"/>
        </pc:sldMkLst>
        <pc:spChg chg="add mod">
          <ac:chgData name="Angela Patricia Casas Valencia" userId="4a01698f-8d06-4c30-989f-c629c9d4d5c3" providerId="ADAL" clId="{5835E961-FF26-414D-A353-C74A49BAF97E}" dt="2025-03-01T15:09:30.474" v="385" actId="20577"/>
          <ac:spMkLst>
            <pc:docMk/>
            <pc:sldMk cId="3016623104" sldId="3189"/>
            <ac:spMk id="7" creationId="{AA643598-58BE-15CE-547C-71D9C1A7C73E}"/>
          </ac:spMkLst>
        </pc:spChg>
        <pc:cxnChg chg="add mod">
          <ac:chgData name="Angela Patricia Casas Valencia" userId="4a01698f-8d06-4c30-989f-c629c9d4d5c3" providerId="ADAL" clId="{5835E961-FF26-414D-A353-C74A49BAF97E}" dt="2025-03-01T15:09:19.364" v="368"/>
          <ac:cxnSpMkLst>
            <pc:docMk/>
            <pc:sldMk cId="3016623104" sldId="3189"/>
            <ac:cxnSpMk id="8" creationId="{15DC5DA7-9798-651B-696C-B61F01AD6134}"/>
          </ac:cxnSpMkLst>
        </pc:cxnChg>
      </pc:sldChg>
      <pc:sldChg chg="addSp delSp modSp add mod">
        <pc:chgData name="Angela Patricia Casas Valencia" userId="4a01698f-8d06-4c30-989f-c629c9d4d5c3" providerId="ADAL" clId="{5835E961-FF26-414D-A353-C74A49BAF97E}" dt="2025-03-01T15:09:49.407" v="400" actId="20577"/>
        <pc:sldMkLst>
          <pc:docMk/>
          <pc:sldMk cId="3487069820" sldId="3190"/>
        </pc:sldMkLst>
        <pc:spChg chg="add mod">
          <ac:chgData name="Angela Patricia Casas Valencia" userId="4a01698f-8d06-4c30-989f-c629c9d4d5c3" providerId="ADAL" clId="{5835E961-FF26-414D-A353-C74A49BAF97E}" dt="2025-03-01T15:09:49.407" v="400" actId="20577"/>
          <ac:spMkLst>
            <pc:docMk/>
            <pc:sldMk cId="3487069820" sldId="3190"/>
            <ac:spMk id="3" creationId="{1E8446B8-E71F-C3D5-03DE-1AA4AFC3B80F}"/>
          </ac:spMkLst>
        </pc:spChg>
        <pc:cxnChg chg="add mod">
          <ac:chgData name="Angela Patricia Casas Valencia" userId="4a01698f-8d06-4c30-989f-c629c9d4d5c3" providerId="ADAL" clId="{5835E961-FF26-414D-A353-C74A49BAF97E}" dt="2025-03-01T15:09:38.938" v="386"/>
          <ac:cxnSpMkLst>
            <pc:docMk/>
            <pc:sldMk cId="3487069820" sldId="3190"/>
            <ac:cxnSpMk id="5" creationId="{E66B8AD2-160D-E49C-5AD3-8139A3C330C9}"/>
          </ac:cxnSpMkLst>
        </pc:cxnChg>
      </pc:sldChg>
      <pc:sldChg chg="addSp delSp modSp add mod">
        <pc:chgData name="Angela Patricia Casas Valencia" userId="4a01698f-8d06-4c30-989f-c629c9d4d5c3" providerId="ADAL" clId="{5835E961-FF26-414D-A353-C74A49BAF97E}" dt="2025-03-02T17:20:35.657" v="895"/>
        <pc:sldMkLst>
          <pc:docMk/>
          <pc:sldMk cId="3317416988" sldId="3192"/>
        </pc:sldMkLst>
        <pc:spChg chg="mod">
          <ac:chgData name="Angela Patricia Casas Valencia" userId="4a01698f-8d06-4c30-989f-c629c9d4d5c3" providerId="ADAL" clId="{5835E961-FF26-414D-A353-C74A49BAF97E}" dt="2025-03-01T15:18:42.009" v="605"/>
          <ac:spMkLst>
            <pc:docMk/>
            <pc:sldMk cId="3317416988" sldId="3192"/>
            <ac:spMk id="2" creationId="{0DF0C9B0-B1B4-4238-7B60-B7BD121C1F7E}"/>
          </ac:spMkLst>
        </pc:spChg>
        <pc:spChg chg="add mod">
          <ac:chgData name="Angela Patricia Casas Valencia" userId="4a01698f-8d06-4c30-989f-c629c9d4d5c3" providerId="ADAL" clId="{5835E961-FF26-414D-A353-C74A49BAF97E}" dt="2025-03-02T17:20:35.657" v="895"/>
          <ac:spMkLst>
            <pc:docMk/>
            <pc:sldMk cId="3317416988" sldId="3192"/>
            <ac:spMk id="6" creationId="{39E7AC42-2668-D5C8-B9AE-EDB739C1FC02}"/>
          </ac:spMkLst>
        </pc:spChg>
        <pc:picChg chg="mod">
          <ac:chgData name="Angela Patricia Casas Valencia" userId="4a01698f-8d06-4c30-989f-c629c9d4d5c3" providerId="ADAL" clId="{5835E961-FF26-414D-A353-C74A49BAF97E}" dt="2025-03-02T17:18:44.952" v="880" actId="1076"/>
          <ac:picMkLst>
            <pc:docMk/>
            <pc:sldMk cId="3317416988" sldId="3192"/>
            <ac:picMk id="5" creationId="{C7385528-D91D-B6AF-3A55-6C7C93EBB93D}"/>
          </ac:picMkLst>
        </pc:picChg>
        <pc:picChg chg="add mod">
          <ac:chgData name="Angela Patricia Casas Valencia" userId="4a01698f-8d06-4c30-989f-c629c9d4d5c3" providerId="ADAL" clId="{5835E961-FF26-414D-A353-C74A49BAF97E}" dt="2025-03-02T17:19:00.950" v="882"/>
          <ac:picMkLst>
            <pc:docMk/>
            <pc:sldMk cId="3317416988" sldId="3192"/>
            <ac:picMk id="7" creationId="{D6067F0A-EF2D-6B31-407B-8D7AEB82D77F}"/>
          </ac:picMkLst>
        </pc:picChg>
        <pc:picChg chg="add mod">
          <ac:chgData name="Angela Patricia Casas Valencia" userId="4a01698f-8d06-4c30-989f-c629c9d4d5c3" providerId="ADAL" clId="{5835E961-FF26-414D-A353-C74A49BAF97E}" dt="2025-03-02T17:20:13.031" v="894" actId="1035"/>
          <ac:picMkLst>
            <pc:docMk/>
            <pc:sldMk cId="3317416988" sldId="3192"/>
            <ac:picMk id="8" creationId="{D4709390-C5A3-6068-FF27-8790551EA6C6}"/>
          </ac:picMkLst>
        </pc:picChg>
        <pc:cxnChg chg="add mod">
          <ac:chgData name="Angela Patricia Casas Valencia" userId="4a01698f-8d06-4c30-989f-c629c9d4d5c3" providerId="ADAL" clId="{5835E961-FF26-414D-A353-C74A49BAF97E}" dt="2025-03-01T15:13:48.365" v="535" actId="1036"/>
          <ac:cxnSpMkLst>
            <pc:docMk/>
            <pc:sldMk cId="3317416988" sldId="3192"/>
            <ac:cxnSpMk id="4" creationId="{7A0DC9EF-B7CD-343E-05C9-3900993EAD20}"/>
          </ac:cxnSpMkLst>
        </pc:cxnChg>
      </pc:sldChg>
      <pc:sldChg chg="addSp delSp modSp add mod">
        <pc:chgData name="Angela Patricia Casas Valencia" userId="4a01698f-8d06-4c30-989f-c629c9d4d5c3" providerId="ADAL" clId="{5835E961-FF26-414D-A353-C74A49BAF97E}" dt="2025-03-01T14:42:36.770" v="297" actId="20577"/>
        <pc:sldMkLst>
          <pc:docMk/>
          <pc:sldMk cId="2409940727" sldId="3193"/>
        </pc:sldMkLst>
        <pc:spChg chg="add mod">
          <ac:chgData name="Angela Patricia Casas Valencia" userId="4a01698f-8d06-4c30-989f-c629c9d4d5c3" providerId="ADAL" clId="{5835E961-FF26-414D-A353-C74A49BAF97E}" dt="2025-03-01T14:42:36.770" v="297" actId="20577"/>
          <ac:spMkLst>
            <pc:docMk/>
            <pc:sldMk cId="2409940727" sldId="3193"/>
            <ac:spMk id="4" creationId="{6FEB9A21-9C98-10AE-6EC9-55C3A9E4049B}"/>
          </ac:spMkLst>
        </pc:spChg>
        <pc:cxnChg chg="add mod">
          <ac:chgData name="Angela Patricia Casas Valencia" userId="4a01698f-8d06-4c30-989f-c629c9d4d5c3" providerId="ADAL" clId="{5835E961-FF26-414D-A353-C74A49BAF97E}" dt="2025-03-01T14:41:38.525" v="266" actId="1036"/>
          <ac:cxnSpMkLst>
            <pc:docMk/>
            <pc:sldMk cId="2409940727" sldId="3193"/>
            <ac:cxnSpMk id="11" creationId="{15218958-49AD-F636-D0B1-951183B2DA24}"/>
          </ac:cxnSpMkLst>
        </pc:cxnChg>
      </pc:sldChg>
      <pc:sldChg chg="addSp delSp modSp add mod">
        <pc:chgData name="Angela Patricia Casas Valencia" userId="4a01698f-8d06-4c30-989f-c629c9d4d5c3" providerId="ADAL" clId="{5835E961-FF26-414D-A353-C74A49BAF97E}" dt="2025-03-01T15:18:38.270" v="604"/>
        <pc:sldMkLst>
          <pc:docMk/>
          <pc:sldMk cId="2768978693" sldId="3196"/>
        </pc:sldMkLst>
        <pc:spChg chg="mod">
          <ac:chgData name="Angela Patricia Casas Valencia" userId="4a01698f-8d06-4c30-989f-c629c9d4d5c3" providerId="ADAL" clId="{5835E961-FF26-414D-A353-C74A49BAF97E}" dt="2025-03-01T15:18:38.270" v="604"/>
          <ac:spMkLst>
            <pc:docMk/>
            <pc:sldMk cId="2768978693" sldId="3196"/>
            <ac:spMk id="5" creationId="{1BD8BAAE-BCE2-C7B9-2531-9FF54AE972F9}"/>
          </ac:spMkLst>
        </pc:spChg>
        <pc:cxnChg chg="add mod">
          <ac:chgData name="Angela Patricia Casas Valencia" userId="4a01698f-8d06-4c30-989f-c629c9d4d5c3" providerId="ADAL" clId="{5835E961-FF26-414D-A353-C74A49BAF97E}" dt="2025-03-01T15:13:41.878" v="522" actId="1036"/>
          <ac:cxnSpMkLst>
            <pc:docMk/>
            <pc:sldMk cId="2768978693" sldId="3196"/>
            <ac:cxnSpMk id="3" creationId="{C45ECAFD-0679-4761-B419-ECB9185355B1}"/>
          </ac:cxnSpMkLst>
        </pc:cxnChg>
      </pc:sldChg>
      <pc:sldChg chg="del">
        <pc:chgData name="Angela Patricia Casas Valencia" userId="4a01698f-8d06-4c30-989f-c629c9d4d5c3" providerId="ADAL" clId="{5835E961-FF26-414D-A353-C74A49BAF97E}" dt="2025-03-01T15:11:54.455" v="411" actId="2696"/>
        <pc:sldMkLst>
          <pc:docMk/>
          <pc:sldMk cId="2134455086" sldId="3216"/>
        </pc:sldMkLst>
      </pc:sldChg>
      <pc:sldChg chg="del">
        <pc:chgData name="Angela Patricia Casas Valencia" userId="4a01698f-8d06-4c30-989f-c629c9d4d5c3" providerId="ADAL" clId="{5835E961-FF26-414D-A353-C74A49BAF97E}" dt="2025-03-01T15:11:09.548" v="406" actId="2696"/>
        <pc:sldMkLst>
          <pc:docMk/>
          <pc:sldMk cId="2146018789" sldId="2145706279"/>
        </pc:sldMkLst>
      </pc:sldChg>
      <pc:sldChg chg="del">
        <pc:chgData name="Angela Patricia Casas Valencia" userId="4a01698f-8d06-4c30-989f-c629c9d4d5c3" providerId="ADAL" clId="{5835E961-FF26-414D-A353-C74A49BAF97E}" dt="2025-03-01T15:11:07.074" v="404" actId="2696"/>
        <pc:sldMkLst>
          <pc:docMk/>
          <pc:sldMk cId="588167645" sldId="2145706281"/>
        </pc:sldMkLst>
      </pc:sldChg>
      <pc:sldChg chg="del">
        <pc:chgData name="Angela Patricia Casas Valencia" userId="4a01698f-8d06-4c30-989f-c629c9d4d5c3" providerId="ADAL" clId="{5835E961-FF26-414D-A353-C74A49BAF97E}" dt="2025-03-01T15:12:00.938" v="422" actId="2696"/>
        <pc:sldMkLst>
          <pc:docMk/>
          <pc:sldMk cId="3631621535" sldId="2145706293"/>
        </pc:sldMkLst>
      </pc:sldChg>
      <pc:sldChg chg="del">
        <pc:chgData name="Angela Patricia Casas Valencia" userId="4a01698f-8d06-4c30-989f-c629c9d4d5c3" providerId="ADAL" clId="{5835E961-FF26-414D-A353-C74A49BAF97E}" dt="2025-03-01T15:11:59.369" v="419" actId="2696"/>
        <pc:sldMkLst>
          <pc:docMk/>
          <pc:sldMk cId="3995360990" sldId="2145706297"/>
        </pc:sldMkLst>
      </pc:sldChg>
      <pc:sldChg chg="del">
        <pc:chgData name="Angela Patricia Casas Valencia" userId="4a01698f-8d06-4c30-989f-c629c9d4d5c3" providerId="ADAL" clId="{5835E961-FF26-414D-A353-C74A49BAF97E}" dt="2025-03-01T15:11:55.917" v="413" actId="2696"/>
        <pc:sldMkLst>
          <pc:docMk/>
          <pc:sldMk cId="2790626146" sldId="2145706298"/>
        </pc:sldMkLst>
      </pc:sldChg>
      <pc:sldChg chg="del">
        <pc:chgData name="Angela Patricia Casas Valencia" userId="4a01698f-8d06-4c30-989f-c629c9d4d5c3" providerId="ADAL" clId="{5835E961-FF26-414D-A353-C74A49BAF97E}" dt="2025-03-01T15:11:58.224" v="417" actId="2696"/>
        <pc:sldMkLst>
          <pc:docMk/>
          <pc:sldMk cId="2466213983" sldId="2145706299"/>
        </pc:sldMkLst>
      </pc:sldChg>
      <pc:sldChg chg="add del">
        <pc:chgData name="Angela Patricia Casas Valencia" userId="4a01698f-8d06-4c30-989f-c629c9d4d5c3" providerId="ADAL" clId="{5835E961-FF26-414D-A353-C74A49BAF97E}" dt="2025-03-01T14:26:49.009" v="107" actId="2696"/>
        <pc:sldMkLst>
          <pc:docMk/>
          <pc:sldMk cId="775719684" sldId="2145706300"/>
        </pc:sldMkLst>
      </pc:sldChg>
      <pc:sldChg chg="modSp add mod">
        <pc:chgData name="Angela Patricia Casas Valencia" userId="4a01698f-8d06-4c30-989f-c629c9d4d5c3" providerId="ADAL" clId="{5835E961-FF26-414D-A353-C74A49BAF97E}" dt="2025-03-02T17:27:27" v="896" actId="113"/>
        <pc:sldMkLst>
          <pc:docMk/>
          <pc:sldMk cId="3006294372" sldId="2145706300"/>
        </pc:sldMkLst>
        <pc:spChg chg="mod">
          <ac:chgData name="Angela Patricia Casas Valencia" userId="4a01698f-8d06-4c30-989f-c629c9d4d5c3" providerId="ADAL" clId="{5835E961-FF26-414D-A353-C74A49BAF97E}" dt="2025-03-01T14:27:26.773" v="124" actId="1035"/>
          <ac:spMkLst>
            <pc:docMk/>
            <pc:sldMk cId="3006294372" sldId="2145706300"/>
            <ac:spMk id="8" creationId="{3348FE7D-79C2-0BE8-E1A6-E293AAA40213}"/>
          </ac:spMkLst>
        </pc:spChg>
        <pc:spChg chg="mod">
          <ac:chgData name="Angela Patricia Casas Valencia" userId="4a01698f-8d06-4c30-989f-c629c9d4d5c3" providerId="ADAL" clId="{5835E961-FF26-414D-A353-C74A49BAF97E}" dt="2025-03-02T17:27:27" v="896" actId="113"/>
          <ac:spMkLst>
            <pc:docMk/>
            <pc:sldMk cId="3006294372" sldId="2145706300"/>
            <ac:spMk id="9" creationId="{A2051463-B06F-891B-5839-EBFA8FBE24FE}"/>
          </ac:spMkLst>
        </pc:spChg>
        <pc:spChg chg="mod">
          <ac:chgData name="Angela Patricia Casas Valencia" userId="4a01698f-8d06-4c30-989f-c629c9d4d5c3" providerId="ADAL" clId="{5835E961-FF26-414D-A353-C74A49BAF97E}" dt="2025-03-01T14:27:32.256" v="148" actId="1035"/>
          <ac:spMkLst>
            <pc:docMk/>
            <pc:sldMk cId="3006294372" sldId="2145706300"/>
            <ac:spMk id="10" creationId="{A242A25F-B2AF-A6BA-97C6-1DD5F1AB62D2}"/>
          </ac:spMkLst>
        </pc:spChg>
        <pc:cxnChg chg="mod">
          <ac:chgData name="Angela Patricia Casas Valencia" userId="4a01698f-8d06-4c30-989f-c629c9d4d5c3" providerId="ADAL" clId="{5835E961-FF26-414D-A353-C74A49BAF97E}" dt="2025-03-01T14:27:26.773" v="124" actId="1035"/>
          <ac:cxnSpMkLst>
            <pc:docMk/>
            <pc:sldMk cId="3006294372" sldId="2145706300"/>
            <ac:cxnSpMk id="2" creationId="{375F95D0-892A-434A-57E1-B0ABEB58DB81}"/>
          </ac:cxnSpMkLst>
        </pc:cxnChg>
      </pc:sldChg>
      <pc:sldChg chg="addSp delSp modSp add mod modClrScheme chgLayout">
        <pc:chgData name="Angela Patricia Casas Valencia" userId="4a01698f-8d06-4c30-989f-c629c9d4d5c3" providerId="ADAL" clId="{5835E961-FF26-414D-A353-C74A49BAF97E}" dt="2025-03-07T11:39:57.186" v="1421" actId="1076"/>
        <pc:sldMkLst>
          <pc:docMk/>
          <pc:sldMk cId="1305428250" sldId="2145706301"/>
        </pc:sldMkLst>
        <pc:spChg chg="mod">
          <ac:chgData name="Angela Patricia Casas Valencia" userId="4a01698f-8d06-4c30-989f-c629c9d4d5c3" providerId="ADAL" clId="{5835E961-FF26-414D-A353-C74A49BAF97E}" dt="2025-03-07T11:39:53.725" v="1420" actId="403"/>
          <ac:spMkLst>
            <pc:docMk/>
            <pc:sldMk cId="1305428250" sldId="2145706301"/>
            <ac:spMk id="2" creationId="{150113F4-0D08-F35A-FEBC-162D7F169189}"/>
          </ac:spMkLst>
        </pc:spChg>
        <pc:spChg chg="add del mod">
          <ac:chgData name="Angela Patricia Casas Valencia" userId="4a01698f-8d06-4c30-989f-c629c9d4d5c3" providerId="ADAL" clId="{5835E961-FF26-414D-A353-C74A49BAF97E}" dt="2025-03-07T11:33:26.655" v="1297" actId="478"/>
          <ac:spMkLst>
            <pc:docMk/>
            <pc:sldMk cId="1305428250" sldId="2145706301"/>
            <ac:spMk id="3" creationId="{ACF779E1-DD34-93E3-D603-E245303552A5}"/>
          </ac:spMkLst>
        </pc:spChg>
        <pc:spChg chg="add mod">
          <ac:chgData name="Angela Patricia Casas Valencia" userId="4a01698f-8d06-4c30-989f-c629c9d4d5c3" providerId="ADAL" clId="{5835E961-FF26-414D-A353-C74A49BAF97E}" dt="2025-03-07T11:39:31.079" v="1413" actId="1038"/>
          <ac:spMkLst>
            <pc:docMk/>
            <pc:sldMk cId="1305428250" sldId="2145706301"/>
            <ac:spMk id="5" creationId="{938DB33D-9537-0885-AA43-4E2F00B067D2}"/>
          </ac:spMkLst>
        </pc:spChg>
        <pc:picChg chg="add del mod">
          <ac:chgData name="Angela Patricia Casas Valencia" userId="4a01698f-8d06-4c30-989f-c629c9d4d5c3" providerId="ADAL" clId="{5835E961-FF26-414D-A353-C74A49BAF97E}" dt="2025-03-07T11:37:51.768" v="1355" actId="478"/>
          <ac:picMkLst>
            <pc:docMk/>
            <pc:sldMk cId="1305428250" sldId="2145706301"/>
            <ac:picMk id="7" creationId="{C7BA686D-65BB-52AD-2310-9DD50BB073DD}"/>
          </ac:picMkLst>
        </pc:picChg>
        <pc:picChg chg="add mod">
          <ac:chgData name="Angela Patricia Casas Valencia" userId="4a01698f-8d06-4c30-989f-c629c9d4d5c3" providerId="ADAL" clId="{5835E961-FF26-414D-A353-C74A49BAF97E}" dt="2025-03-07T11:39:31.079" v="1413" actId="1038"/>
          <ac:picMkLst>
            <pc:docMk/>
            <pc:sldMk cId="1305428250" sldId="2145706301"/>
            <ac:picMk id="9" creationId="{A6519CC9-2FC7-D9BC-B8A0-A6BDEB580AF3}"/>
          </ac:picMkLst>
        </pc:picChg>
        <pc:picChg chg="add mod">
          <ac:chgData name="Angela Patricia Casas Valencia" userId="4a01698f-8d06-4c30-989f-c629c9d4d5c3" providerId="ADAL" clId="{5835E961-FF26-414D-A353-C74A49BAF97E}" dt="2025-03-07T11:39:31.079" v="1413" actId="1038"/>
          <ac:picMkLst>
            <pc:docMk/>
            <pc:sldMk cId="1305428250" sldId="2145706301"/>
            <ac:picMk id="10" creationId="{F3DFCA49-4735-69AC-4F0B-CF33CE5D58FD}"/>
          </ac:picMkLst>
        </pc:picChg>
        <pc:cxnChg chg="mod">
          <ac:chgData name="Angela Patricia Casas Valencia" userId="4a01698f-8d06-4c30-989f-c629c9d4d5c3" providerId="ADAL" clId="{5835E961-FF26-414D-A353-C74A49BAF97E}" dt="2025-03-07T11:39:57.186" v="1421" actId="1076"/>
          <ac:cxnSpMkLst>
            <pc:docMk/>
            <pc:sldMk cId="1305428250" sldId="2145706301"/>
            <ac:cxnSpMk id="4" creationId="{9E2EB507-EE5C-AC7C-DDD1-BF018151CF14}"/>
          </ac:cxnSpMkLst>
        </pc:cxnChg>
      </pc:sldChg>
      <pc:sldMasterChg chg="del delSldLayout">
        <pc:chgData name="Angela Patricia Casas Valencia" userId="4a01698f-8d06-4c30-989f-c629c9d4d5c3" providerId="ADAL" clId="{5835E961-FF26-414D-A353-C74A49BAF97E}" dt="2025-03-01T14:24:19.201" v="36"/>
        <pc:sldMasterMkLst>
          <pc:docMk/>
          <pc:sldMasterMk cId="3367063765" sldId="2147483684"/>
        </pc:sldMasterMkLst>
        <pc:sldLayoutChg chg="del">
          <pc:chgData name="Angela Patricia Casas Valencia" userId="4a01698f-8d06-4c30-989f-c629c9d4d5c3" providerId="ADAL" clId="{5835E961-FF26-414D-A353-C74A49BAF97E}" dt="2025-03-01T14:24:19.201" v="36"/>
          <pc:sldLayoutMkLst>
            <pc:docMk/>
            <pc:sldMasterMk cId="3367063765" sldId="2147483684"/>
            <pc:sldLayoutMk cId="1556831470" sldId="2147483685"/>
          </pc:sldLayoutMkLst>
        </pc:sldLayoutChg>
      </pc:sldMasterChg>
      <pc:sldMasterChg chg="del delSldLayout">
        <pc:chgData name="Angela Patricia Casas Valencia" userId="4a01698f-8d06-4c30-989f-c629c9d4d5c3" providerId="ADAL" clId="{5835E961-FF26-414D-A353-C74A49BAF97E}" dt="2025-03-01T14:24:19.201" v="36"/>
        <pc:sldMasterMkLst>
          <pc:docMk/>
          <pc:sldMasterMk cId="2452596616" sldId="2147483705"/>
        </pc:sldMasterMkLst>
        <pc:sldLayoutChg chg="del">
          <pc:chgData name="Angela Patricia Casas Valencia" userId="4a01698f-8d06-4c30-989f-c629c9d4d5c3" providerId="ADAL" clId="{5835E961-FF26-414D-A353-C74A49BAF97E}" dt="2025-03-01T14:24:19.201" v="36"/>
          <pc:sldLayoutMkLst>
            <pc:docMk/>
            <pc:sldMasterMk cId="2452596616" sldId="2147483705"/>
            <pc:sldLayoutMk cId="3843604933" sldId="2147483706"/>
          </pc:sldLayoutMkLst>
        </pc:sldLayoutChg>
      </pc:sldMasterChg>
      <pc:sldMasterChg chg="del delSldLayout">
        <pc:chgData name="Angela Patricia Casas Valencia" userId="4a01698f-8d06-4c30-989f-c629c9d4d5c3" providerId="ADAL" clId="{5835E961-FF26-414D-A353-C74A49BAF97E}" dt="2025-03-01T14:24:19.201" v="36"/>
        <pc:sldMasterMkLst>
          <pc:docMk/>
          <pc:sldMasterMk cId="1464645343" sldId="2147483715"/>
        </pc:sldMasterMkLst>
        <pc:sldLayoutChg chg="del">
          <pc:chgData name="Angela Patricia Casas Valencia" userId="4a01698f-8d06-4c30-989f-c629c9d4d5c3" providerId="ADAL" clId="{5835E961-FF26-414D-A353-C74A49BAF97E}" dt="2025-03-01T14:24:19.201" v="36"/>
          <pc:sldLayoutMkLst>
            <pc:docMk/>
            <pc:sldMasterMk cId="1464645343" sldId="2147483715"/>
            <pc:sldLayoutMk cId="832839065" sldId="2147483716"/>
          </pc:sldLayoutMkLst>
        </pc:sldLayoutChg>
      </pc:sldMasterChg>
      <pc:sldMasterChg chg="del delSldLayout">
        <pc:chgData name="Angela Patricia Casas Valencia" userId="4a01698f-8d06-4c30-989f-c629c9d4d5c3" providerId="ADAL" clId="{5835E961-FF26-414D-A353-C74A49BAF97E}" dt="2025-03-01T14:24:19.201" v="36"/>
        <pc:sldMasterMkLst>
          <pc:docMk/>
          <pc:sldMasterMk cId="2455254937" sldId="2147483717"/>
        </pc:sldMasterMkLst>
        <pc:sldLayoutChg chg="del">
          <pc:chgData name="Angela Patricia Casas Valencia" userId="4a01698f-8d06-4c30-989f-c629c9d4d5c3" providerId="ADAL" clId="{5835E961-FF26-414D-A353-C74A49BAF97E}" dt="2025-03-01T14:24:19.201" v="36"/>
          <pc:sldLayoutMkLst>
            <pc:docMk/>
            <pc:sldMasterMk cId="2455254937" sldId="2147483717"/>
            <pc:sldLayoutMk cId="968098218" sldId="2147483718"/>
          </pc:sldLayoutMkLst>
        </pc:sldLayoutChg>
      </pc:sldMasterChg>
    </pc:docChg>
  </pc:docChgLst>
  <pc:docChgLst>
    <pc:chgData name="Brandon Steve Rojas Guerra" userId="da6fd336-a012-4905-b507-75993e64e38d" providerId="ADAL" clId="{19830036-3FA9-44E4-9380-C35965FDE38E}"/>
    <pc:docChg chg="undo custSel addSld delSld modSld sldOrd">
      <pc:chgData name="Brandon Steve Rojas Guerra" userId="da6fd336-a012-4905-b507-75993e64e38d" providerId="ADAL" clId="{19830036-3FA9-44E4-9380-C35965FDE38E}" dt="2025-02-21T16:47:35.361" v="260"/>
      <pc:docMkLst>
        <pc:docMk/>
      </pc:docMkLst>
      <pc:sldChg chg="modSp del">
        <pc:chgData name="Brandon Steve Rojas Guerra" userId="da6fd336-a012-4905-b507-75993e64e38d" providerId="ADAL" clId="{19830036-3FA9-44E4-9380-C35965FDE38E}" dt="2025-02-21T16:32:39.632" v="28" actId="2696"/>
        <pc:sldMkLst>
          <pc:docMk/>
          <pc:sldMk cId="1025145090" sldId="2059"/>
        </pc:sldMkLst>
      </pc:sldChg>
      <pc:sldChg chg="addSp delSp modSp add del">
        <pc:chgData name="Brandon Steve Rojas Guerra" userId="da6fd336-a012-4905-b507-75993e64e38d" providerId="ADAL" clId="{19830036-3FA9-44E4-9380-C35965FDE38E}" dt="2025-02-21T16:32:38.208" v="27" actId="2696"/>
        <pc:sldMkLst>
          <pc:docMk/>
          <pc:sldMk cId="4133194322" sldId="2061"/>
        </pc:sldMkLst>
      </pc:sldChg>
      <pc:sldChg chg="addSp delSp modSp add del">
        <pc:chgData name="Brandon Steve Rojas Guerra" userId="da6fd336-a012-4905-b507-75993e64e38d" providerId="ADAL" clId="{19830036-3FA9-44E4-9380-C35965FDE38E}" dt="2025-02-21T16:34:26.090" v="106" actId="1076"/>
        <pc:sldMkLst>
          <pc:docMk/>
          <pc:sldMk cId="114490553" sldId="2065"/>
        </pc:sldMkLst>
      </pc:sldChg>
      <pc:sldChg chg="delSp add del">
        <pc:chgData name="Brandon Steve Rojas Guerra" userId="da6fd336-a012-4905-b507-75993e64e38d" providerId="ADAL" clId="{19830036-3FA9-44E4-9380-C35965FDE38E}" dt="2025-02-21T16:43:47.568" v="230" actId="2696"/>
        <pc:sldMkLst>
          <pc:docMk/>
          <pc:sldMk cId="3317640238" sldId="2070"/>
        </pc:sldMkLst>
      </pc:sldChg>
      <pc:sldChg chg="modSp">
        <pc:chgData name="Brandon Steve Rojas Guerra" userId="da6fd336-a012-4905-b507-75993e64e38d" providerId="ADAL" clId="{19830036-3FA9-44E4-9380-C35965FDE38E}" dt="2025-02-21T16:46:20.526" v="249" actId="113"/>
        <pc:sldMkLst>
          <pc:docMk/>
          <pc:sldMk cId="2075099541" sldId="2352"/>
        </pc:sldMkLst>
      </pc:sldChg>
      <pc:sldChg chg="modSp">
        <pc:chgData name="Brandon Steve Rojas Guerra" userId="da6fd336-a012-4905-b507-75993e64e38d" providerId="ADAL" clId="{19830036-3FA9-44E4-9380-C35965FDE38E}" dt="2025-02-21T16:45:49.688" v="247" actId="207"/>
        <pc:sldMkLst>
          <pc:docMk/>
          <pc:sldMk cId="1293305952" sldId="2704"/>
        </pc:sldMkLst>
      </pc:sldChg>
      <pc:sldChg chg="addSp delSp modSp">
        <pc:chgData name="Brandon Steve Rojas Guerra" userId="da6fd336-a012-4905-b507-75993e64e38d" providerId="ADAL" clId="{19830036-3FA9-44E4-9380-C35965FDE38E}" dt="2025-02-21T16:40:51.166" v="162"/>
        <pc:sldMkLst>
          <pc:docMk/>
          <pc:sldMk cId="2883771508" sldId="3105"/>
        </pc:sldMkLst>
      </pc:sldChg>
      <pc:sldChg chg="addSp delSp">
        <pc:chgData name="Brandon Steve Rojas Guerra" userId="da6fd336-a012-4905-b507-75993e64e38d" providerId="ADAL" clId="{19830036-3FA9-44E4-9380-C35965FDE38E}" dt="2025-02-21T16:37:22.476" v="144"/>
        <pc:sldMkLst>
          <pc:docMk/>
          <pc:sldMk cId="96516468" sldId="3107"/>
        </pc:sldMkLst>
      </pc:sldChg>
      <pc:sldChg chg="del">
        <pc:chgData name="Brandon Steve Rojas Guerra" userId="da6fd336-a012-4905-b507-75993e64e38d" providerId="ADAL" clId="{19830036-3FA9-44E4-9380-C35965FDE38E}" dt="2025-02-21T16:36:18.906" v="129" actId="2696"/>
        <pc:sldMkLst>
          <pc:docMk/>
          <pc:sldMk cId="612283566" sldId="3108"/>
        </pc:sldMkLst>
      </pc:sldChg>
      <pc:sldChg chg="del">
        <pc:chgData name="Brandon Steve Rojas Guerra" userId="da6fd336-a012-4905-b507-75993e64e38d" providerId="ADAL" clId="{19830036-3FA9-44E4-9380-C35965FDE38E}" dt="2025-02-21T16:47:16.619" v="258" actId="2696"/>
        <pc:sldMkLst>
          <pc:docMk/>
          <pc:sldMk cId="1998313918" sldId="3109"/>
        </pc:sldMkLst>
      </pc:sldChg>
      <pc:sldChg chg="del">
        <pc:chgData name="Brandon Steve Rojas Guerra" userId="da6fd336-a012-4905-b507-75993e64e38d" providerId="ADAL" clId="{19830036-3FA9-44E4-9380-C35965FDE38E}" dt="2025-02-21T16:36:56.564" v="135" actId="2696"/>
        <pc:sldMkLst>
          <pc:docMk/>
          <pc:sldMk cId="2240597065" sldId="3110"/>
        </pc:sldMkLst>
      </pc:sldChg>
      <pc:sldChg chg="modSp">
        <pc:chgData name="Brandon Steve Rojas Guerra" userId="da6fd336-a012-4905-b507-75993e64e38d" providerId="ADAL" clId="{19830036-3FA9-44E4-9380-C35965FDE38E}" dt="2025-02-21T16:46:50.900" v="254" actId="1076"/>
        <pc:sldMkLst>
          <pc:docMk/>
          <pc:sldMk cId="4286080562" sldId="3119"/>
        </pc:sldMkLst>
      </pc:sldChg>
      <pc:sldChg chg="addSp delSp modSp">
        <pc:chgData name="Brandon Steve Rojas Guerra" userId="da6fd336-a012-4905-b507-75993e64e38d" providerId="ADAL" clId="{19830036-3FA9-44E4-9380-C35965FDE38E}" dt="2025-02-21T16:43:08.623" v="220" actId="1076"/>
        <pc:sldMkLst>
          <pc:docMk/>
          <pc:sldMk cId="977157708" sldId="3120"/>
        </pc:sldMkLst>
      </pc:sldChg>
      <pc:sldChg chg="del">
        <pc:chgData name="Brandon Steve Rojas Guerra" userId="da6fd336-a012-4905-b507-75993e64e38d" providerId="ADAL" clId="{19830036-3FA9-44E4-9380-C35965FDE38E}" dt="2025-02-21T16:35:33.565" v="125" actId="2696"/>
        <pc:sldMkLst>
          <pc:docMk/>
          <pc:sldMk cId="861827540" sldId="3124"/>
        </pc:sldMkLst>
      </pc:sldChg>
      <pc:sldChg chg="addSp delSp modSp">
        <pc:chgData name="Brandon Steve Rojas Guerra" userId="da6fd336-a012-4905-b507-75993e64e38d" providerId="ADAL" clId="{19830036-3FA9-44E4-9380-C35965FDE38E}" dt="2025-02-21T16:42:46.759" v="216" actId="20577"/>
        <pc:sldMkLst>
          <pc:docMk/>
          <pc:sldMk cId="1201758867" sldId="3125"/>
        </pc:sldMkLst>
      </pc:sldChg>
      <pc:sldChg chg="del">
        <pc:chgData name="Brandon Steve Rojas Guerra" userId="da6fd336-a012-4905-b507-75993e64e38d" providerId="ADAL" clId="{19830036-3FA9-44E4-9380-C35965FDE38E}" dt="2025-02-21T16:33:02.172" v="32" actId="2696"/>
        <pc:sldMkLst>
          <pc:docMk/>
          <pc:sldMk cId="1077332250" sldId="3128"/>
        </pc:sldMkLst>
      </pc:sldChg>
      <pc:sldChg chg="modSp">
        <pc:chgData name="Brandon Steve Rojas Guerra" userId="da6fd336-a012-4905-b507-75993e64e38d" providerId="ADAL" clId="{19830036-3FA9-44E4-9380-C35965FDE38E}" dt="2025-02-21T16:46:34.813" v="252" actId="113"/>
        <pc:sldMkLst>
          <pc:docMk/>
          <pc:sldMk cId="1540145504" sldId="3131"/>
        </pc:sldMkLst>
      </pc:sldChg>
      <pc:sldChg chg="addSp delSp">
        <pc:chgData name="Brandon Steve Rojas Guerra" userId="da6fd336-a012-4905-b507-75993e64e38d" providerId="ADAL" clId="{19830036-3FA9-44E4-9380-C35965FDE38E}" dt="2025-02-21T16:37:33.997" v="146"/>
        <pc:sldMkLst>
          <pc:docMk/>
          <pc:sldMk cId="2543541313" sldId="3134"/>
        </pc:sldMkLst>
      </pc:sldChg>
      <pc:sldChg chg="add del">
        <pc:chgData name="Brandon Steve Rojas Guerra" userId="da6fd336-a012-4905-b507-75993e64e38d" providerId="ADAL" clId="{19830036-3FA9-44E4-9380-C35965FDE38E}" dt="2025-02-21T16:32:35.849" v="25"/>
        <pc:sldMkLst>
          <pc:docMk/>
          <pc:sldMk cId="1784336795" sldId="3135"/>
        </pc:sldMkLst>
      </pc:sldChg>
      <pc:sldChg chg="modSp add del">
        <pc:chgData name="Brandon Steve Rojas Guerra" userId="da6fd336-a012-4905-b507-75993e64e38d" providerId="ADAL" clId="{19830036-3FA9-44E4-9380-C35965FDE38E}" dt="2025-02-21T16:34:01.588" v="95" actId="1076"/>
        <pc:sldMkLst>
          <pc:docMk/>
          <pc:sldMk cId="3371296628" sldId="3135"/>
        </pc:sldMkLst>
        <pc:spChg chg="mod">
          <ac:chgData name="Brandon Steve Rojas Guerra" userId="da6fd336-a012-4905-b507-75993e64e38d" providerId="ADAL" clId="{19830036-3FA9-44E4-9380-C35965FDE38E}" dt="2025-02-21T16:33:46.401" v="76" actId="1076"/>
          <ac:spMkLst>
            <pc:docMk/>
            <pc:sldMk cId="3371296628" sldId="3135"/>
            <ac:spMk id="8" creationId="{106A8873-5918-47A7-B803-9B7D7D58D2DF}"/>
          </ac:spMkLst>
        </pc:spChg>
        <pc:spChg chg="mod">
          <ac:chgData name="Brandon Steve Rojas Guerra" userId="da6fd336-a012-4905-b507-75993e64e38d" providerId="ADAL" clId="{19830036-3FA9-44E4-9380-C35965FDE38E}" dt="2025-02-21T16:33:44.162" v="74" actId="403"/>
          <ac:spMkLst>
            <pc:docMk/>
            <pc:sldMk cId="3371296628" sldId="3135"/>
            <ac:spMk id="9" creationId="{E6DF6675-EB3B-3FE7-396A-4D715E273E59}"/>
          </ac:spMkLst>
        </pc:spChg>
        <pc:spChg chg="mod">
          <ac:chgData name="Brandon Steve Rojas Guerra" userId="da6fd336-a012-4905-b507-75993e64e38d" providerId="ADAL" clId="{19830036-3FA9-44E4-9380-C35965FDE38E}" dt="2025-02-21T16:34:01.588" v="95" actId="1076"/>
          <ac:spMkLst>
            <pc:docMk/>
            <pc:sldMk cId="3371296628" sldId="3135"/>
            <ac:spMk id="10" creationId="{4F0B1F7B-530C-4B29-8EB7-61B04A47A444}"/>
          </ac:spMkLst>
        </pc:spChg>
        <pc:cxnChg chg="mod">
          <ac:chgData name="Brandon Steve Rojas Guerra" userId="da6fd336-a012-4905-b507-75993e64e38d" providerId="ADAL" clId="{19830036-3FA9-44E4-9380-C35965FDE38E}" dt="2025-02-21T16:33:53.162" v="78" actId="14100"/>
          <ac:cxnSpMkLst>
            <pc:docMk/>
            <pc:sldMk cId="3371296628" sldId="3135"/>
            <ac:cxnSpMk id="2" creationId="{E4432E96-4D48-3443-721A-3107AF41086C}"/>
          </ac:cxnSpMkLst>
        </pc:cxnChg>
      </pc:sldChg>
      <pc:sldChg chg="addSp delSp add del">
        <pc:chgData name="Brandon Steve Rojas Guerra" userId="da6fd336-a012-4905-b507-75993e64e38d" providerId="ADAL" clId="{19830036-3FA9-44E4-9380-C35965FDE38E}" dt="2025-02-21T16:36:22.815" v="131"/>
        <pc:sldMkLst>
          <pc:docMk/>
          <pc:sldMk cId="2134455086" sldId="3216"/>
        </pc:sldMkLst>
      </pc:sldChg>
      <pc:sldChg chg="addSp delSp modSp add del">
        <pc:chgData name="Brandon Steve Rojas Guerra" userId="da6fd336-a012-4905-b507-75993e64e38d" providerId="ADAL" clId="{19830036-3FA9-44E4-9380-C35965FDE38E}" dt="2025-02-21T16:35:30.322" v="124" actId="1076"/>
        <pc:sldMkLst>
          <pc:docMk/>
          <pc:sldMk cId="2146018789" sldId="2145706279"/>
        </pc:sldMkLst>
      </pc:sldChg>
      <pc:sldChg chg="add del">
        <pc:chgData name="Brandon Steve Rojas Guerra" userId="da6fd336-a012-4905-b507-75993e64e38d" providerId="ADAL" clId="{19830036-3FA9-44E4-9380-C35965FDE38E}" dt="2025-02-21T16:43:31.085" v="225" actId="2696"/>
        <pc:sldMkLst>
          <pc:docMk/>
          <pc:sldMk cId="620495113" sldId="2145706280"/>
        </pc:sldMkLst>
      </pc:sldChg>
      <pc:sldChg chg="addSp delSp add ord">
        <pc:chgData name="Brandon Steve Rojas Guerra" userId="da6fd336-a012-4905-b507-75993e64e38d" providerId="ADAL" clId="{19830036-3FA9-44E4-9380-C35965FDE38E}" dt="2025-02-21T16:43:41.299" v="229"/>
        <pc:sldMkLst>
          <pc:docMk/>
          <pc:sldMk cId="588167645" sldId="2145706281"/>
        </pc:sldMkLst>
      </pc:sldChg>
      <pc:sldChg chg="add del">
        <pc:chgData name="Brandon Steve Rojas Guerra" userId="da6fd336-a012-4905-b507-75993e64e38d" providerId="ADAL" clId="{19830036-3FA9-44E4-9380-C35965FDE38E}" dt="2025-02-21T16:43:29.791" v="223"/>
        <pc:sldMkLst>
          <pc:docMk/>
          <pc:sldMk cId="3866638582" sldId="2145706281"/>
        </pc:sldMkLst>
      </pc:sldChg>
      <pc:sldChg chg="addSp delSp add del">
        <pc:chgData name="Brandon Steve Rojas Guerra" userId="da6fd336-a012-4905-b507-75993e64e38d" providerId="ADAL" clId="{19830036-3FA9-44E4-9380-C35965FDE38E}" dt="2025-02-21T16:45:13.575" v="236"/>
        <pc:sldMkLst>
          <pc:docMk/>
          <pc:sldMk cId="3631621535" sldId="2145706293"/>
        </pc:sldMkLst>
      </pc:sldChg>
      <pc:sldChg chg="addSp delSp add del">
        <pc:chgData name="Brandon Steve Rojas Guerra" userId="da6fd336-a012-4905-b507-75993e64e38d" providerId="ADAL" clId="{19830036-3FA9-44E4-9380-C35965FDE38E}" dt="2025-02-21T16:47:35.361" v="260"/>
        <pc:sldMkLst>
          <pc:docMk/>
          <pc:sldMk cId="3995360990" sldId="2145706297"/>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danegovco-my.sharepoint.com/personal/ammondragonm_dane_gov_co/Documents/NTTA/Perfiles/input/GRAFICAS_PPT_EVENTO.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danegovco-my.sharepoint.com/personal/ammondragonm_dane_gov_co/Documents/NTTA/Perfiles/input/GRAFICAS_PPT_EVENTO.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60" b="0" i="0" u="none" strike="noStrike" kern="1200" spc="0" baseline="0">
                <a:solidFill>
                  <a:sysClr val="windowText" lastClr="000000"/>
                </a:solidFill>
                <a:latin typeface="+mn-lt"/>
                <a:ea typeface="+mn-ea"/>
                <a:cs typeface="+mn-cs"/>
              </a:defRPr>
            </a:pPr>
            <a:r>
              <a:rPr lang="es-419" dirty="0" err="1"/>
              <a:t>Unpaid</a:t>
            </a:r>
            <a:r>
              <a:rPr lang="es-419" dirty="0"/>
              <a:t> care </a:t>
            </a:r>
            <a:r>
              <a:rPr lang="es-419" dirty="0" err="1"/>
              <a:t>work</a:t>
            </a:r>
            <a:endParaRPr lang="es-419" dirty="0"/>
          </a:p>
        </c:rich>
      </c:tx>
      <c:overlay val="0"/>
      <c:spPr>
        <a:noFill/>
        <a:ln>
          <a:noFill/>
        </a:ln>
        <a:effectLst/>
      </c:spPr>
      <c:txPr>
        <a:bodyPr rot="0" spcFirstLastPara="1" vertOverflow="ellipsis" vert="horz" wrap="square" anchor="ctr" anchorCtr="1"/>
        <a:lstStyle/>
        <a:p>
          <a:pPr>
            <a:defRPr sz="960" b="0" i="0" u="none" strike="noStrike" kern="1200" spc="0" baseline="0">
              <a:solidFill>
                <a:sysClr val="windowText" lastClr="000000"/>
              </a:solidFill>
              <a:latin typeface="+mn-lt"/>
              <a:ea typeface="+mn-ea"/>
              <a:cs typeface="+mn-cs"/>
            </a:defRPr>
          </a:pPr>
          <a:endParaRPr lang="es-419"/>
        </a:p>
      </c:txPr>
    </c:title>
    <c:autoTitleDeleted val="0"/>
    <c:plotArea>
      <c:layout/>
      <c:lineChart>
        <c:grouping val="standard"/>
        <c:varyColors val="0"/>
        <c:ser>
          <c:idx val="0"/>
          <c:order val="0"/>
          <c:tx>
            <c:strRef>
              <c:f>Sheet1!$B$1</c:f>
              <c:strCache>
                <c:ptCount val="1"/>
                <c:pt idx="0">
                  <c:v>Mujeres</c:v>
                </c:pt>
              </c:strCache>
            </c:strRef>
          </c:tx>
          <c:spPr>
            <a:ln w="28575" cap="rnd">
              <a:solidFill>
                <a:srgbClr val="B6004C"/>
              </a:solidFill>
              <a:round/>
            </a:ln>
            <a:effectLst/>
          </c:spPr>
          <c:marker>
            <c:symbol val="none"/>
          </c:marker>
          <c:cat>
            <c:strRef>
              <c:f>Sheet1!$A$2:$A$92</c:f>
              <c:strCache>
                <c:ptCount val="9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strCache>
            </c:strRef>
          </c:cat>
          <c:val>
            <c:numRef>
              <c:f>Sheet1!$B$2:$B$92</c:f>
              <c:numCache>
                <c:formatCode>0</c:formatCode>
                <c:ptCount val="91"/>
                <c:pt idx="0">
                  <c:v>0</c:v>
                </c:pt>
                <c:pt idx="1">
                  <c:v>0</c:v>
                </c:pt>
                <c:pt idx="2">
                  <c:v>0</c:v>
                </c:pt>
                <c:pt idx="3">
                  <c:v>0</c:v>
                </c:pt>
                <c:pt idx="4">
                  <c:v>0</c:v>
                </c:pt>
                <c:pt idx="5">
                  <c:v>0</c:v>
                </c:pt>
                <c:pt idx="6">
                  <c:v>0</c:v>
                </c:pt>
                <c:pt idx="7">
                  <c:v>0</c:v>
                </c:pt>
                <c:pt idx="8">
                  <c:v>0</c:v>
                </c:pt>
                <c:pt idx="9">
                  <c:v>0</c:v>
                </c:pt>
                <c:pt idx="10">
                  <c:v>4.7093133926391602</c:v>
                </c:pt>
                <c:pt idx="11">
                  <c:v>6.0450630187988281</c:v>
                </c:pt>
                <c:pt idx="12">
                  <c:v>7.3835306167602539</c:v>
                </c:pt>
                <c:pt idx="13">
                  <c:v>8.7229690551757812</c:v>
                </c:pt>
                <c:pt idx="14">
                  <c:v>10.102831840515137</c:v>
                </c:pt>
                <c:pt idx="15">
                  <c:v>11.568589210510254</c:v>
                </c:pt>
                <c:pt idx="16">
                  <c:v>12.957071304321289</c:v>
                </c:pt>
                <c:pt idx="17">
                  <c:v>14.342909812927246</c:v>
                </c:pt>
                <c:pt idx="18">
                  <c:v>15.655429840087891</c:v>
                </c:pt>
                <c:pt idx="19">
                  <c:v>16.871978759765625</c:v>
                </c:pt>
                <c:pt idx="20">
                  <c:v>17.907831192016602</c:v>
                </c:pt>
                <c:pt idx="21">
                  <c:v>18.9830322265625</c:v>
                </c:pt>
                <c:pt idx="22">
                  <c:v>20.067411422729492</c:v>
                </c:pt>
                <c:pt idx="23">
                  <c:v>21.181549072265625</c:v>
                </c:pt>
                <c:pt idx="24">
                  <c:v>22.294715881347656</c:v>
                </c:pt>
                <c:pt idx="25">
                  <c:v>23.42957878112793</c:v>
                </c:pt>
                <c:pt idx="26">
                  <c:v>24.427206039428711</c:v>
                </c:pt>
                <c:pt idx="27">
                  <c:v>25.272916793823242</c:v>
                </c:pt>
                <c:pt idx="28">
                  <c:v>25.988386154174805</c:v>
                </c:pt>
                <c:pt idx="29">
                  <c:v>26.579372406005859</c:v>
                </c:pt>
                <c:pt idx="30">
                  <c:v>27.086429595947266</c:v>
                </c:pt>
                <c:pt idx="31">
                  <c:v>27.504676818847656</c:v>
                </c:pt>
                <c:pt idx="32">
                  <c:v>27.84284782409668</c:v>
                </c:pt>
                <c:pt idx="33">
                  <c:v>28.091537475585938</c:v>
                </c:pt>
                <c:pt idx="34">
                  <c:v>28.41697883605957</c:v>
                </c:pt>
                <c:pt idx="35">
                  <c:v>28.669231414794922</c:v>
                </c:pt>
                <c:pt idx="36">
                  <c:v>28.951101303100586</c:v>
                </c:pt>
                <c:pt idx="37">
                  <c:v>29.17399787902832</c:v>
                </c:pt>
                <c:pt idx="38">
                  <c:v>29.386030197143555</c:v>
                </c:pt>
                <c:pt idx="39">
                  <c:v>29.364339828491211</c:v>
                </c:pt>
                <c:pt idx="40">
                  <c:v>29.273130416870117</c:v>
                </c:pt>
                <c:pt idx="41">
                  <c:v>29.124322891235352</c:v>
                </c:pt>
                <c:pt idx="42">
                  <c:v>29.058940887451172</c:v>
                </c:pt>
                <c:pt idx="43">
                  <c:v>29.021322250366211</c:v>
                </c:pt>
                <c:pt idx="44">
                  <c:v>29.115184783935547</c:v>
                </c:pt>
                <c:pt idx="45">
                  <c:v>29.268505096435547</c:v>
                </c:pt>
                <c:pt idx="46">
                  <c:v>29.448247909545898</c:v>
                </c:pt>
                <c:pt idx="47">
                  <c:v>29.622287750244141</c:v>
                </c:pt>
                <c:pt idx="48">
                  <c:v>29.777334213256836</c:v>
                </c:pt>
                <c:pt idx="49">
                  <c:v>29.943086624145508</c:v>
                </c:pt>
                <c:pt idx="50">
                  <c:v>30.096956253051758</c:v>
                </c:pt>
                <c:pt idx="51">
                  <c:v>30.214635848999023</c:v>
                </c:pt>
                <c:pt idx="52">
                  <c:v>30.258346557617188</c:v>
                </c:pt>
                <c:pt idx="53">
                  <c:v>30.32124137878418</c:v>
                </c:pt>
                <c:pt idx="54">
                  <c:v>30.312322616577148</c:v>
                </c:pt>
                <c:pt idx="55">
                  <c:v>30.316465377807617</c:v>
                </c:pt>
                <c:pt idx="56">
                  <c:v>30.32569694519043</c:v>
                </c:pt>
                <c:pt idx="57">
                  <c:v>30.346904754638672</c:v>
                </c:pt>
                <c:pt idx="58">
                  <c:v>30.309625625610352</c:v>
                </c:pt>
                <c:pt idx="59">
                  <c:v>30.293697357177734</c:v>
                </c:pt>
                <c:pt idx="60">
                  <c:v>30.208709716796875</c:v>
                </c:pt>
                <c:pt idx="61">
                  <c:v>30.108612060546875</c:v>
                </c:pt>
                <c:pt idx="62">
                  <c:v>29.941646575927734</c:v>
                </c:pt>
                <c:pt idx="63">
                  <c:v>29.721553802490234</c:v>
                </c:pt>
                <c:pt idx="64">
                  <c:v>29.455240249633789</c:v>
                </c:pt>
                <c:pt idx="65">
                  <c:v>29.173707962036133</c:v>
                </c:pt>
                <c:pt idx="66">
                  <c:v>28.848583221435547</c:v>
                </c:pt>
                <c:pt idx="67">
                  <c:v>28.523475646972656</c:v>
                </c:pt>
                <c:pt idx="68">
                  <c:v>28.197919845581055</c:v>
                </c:pt>
                <c:pt idx="69">
                  <c:v>27.8072509765625</c:v>
                </c:pt>
                <c:pt idx="70">
                  <c:v>27.304689407348633</c:v>
                </c:pt>
                <c:pt idx="71">
                  <c:v>26.732341766357422</c:v>
                </c:pt>
                <c:pt idx="72">
                  <c:v>26.077142715454102</c:v>
                </c:pt>
                <c:pt idx="73">
                  <c:v>25.363870620727539</c:v>
                </c:pt>
                <c:pt idx="74">
                  <c:v>24.61473274230957</c:v>
                </c:pt>
                <c:pt idx="75">
                  <c:v>23.912187576293945</c:v>
                </c:pt>
                <c:pt idx="76">
                  <c:v>23.155536651611328</c:v>
                </c:pt>
                <c:pt idx="77">
                  <c:v>22.320743560791016</c:v>
                </c:pt>
                <c:pt idx="78">
                  <c:v>21.310909271240234</c:v>
                </c:pt>
                <c:pt idx="79">
                  <c:v>20.189558029174805</c:v>
                </c:pt>
                <c:pt idx="80">
                  <c:v>18.804323196411133</c:v>
                </c:pt>
                <c:pt idx="81">
                  <c:v>17.29180908203125</c:v>
                </c:pt>
                <c:pt idx="82">
                  <c:v>15.667965888977051</c:v>
                </c:pt>
                <c:pt idx="83">
                  <c:v>14.123684883117676</c:v>
                </c:pt>
                <c:pt idx="84">
                  <c:v>12.628753662109375</c:v>
                </c:pt>
                <c:pt idx="85">
                  <c:v>11.269131660461426</c:v>
                </c:pt>
                <c:pt idx="86">
                  <c:v>9.9614982604980469</c:v>
                </c:pt>
                <c:pt idx="87">
                  <c:v>8.7524147033691406</c:v>
                </c:pt>
                <c:pt idx="88">
                  <c:v>7.5439515113830566</c:v>
                </c:pt>
                <c:pt idx="89">
                  <c:v>6.3403921127319336</c:v>
                </c:pt>
                <c:pt idx="90">
                  <c:v>5.1369819641113281</c:v>
                </c:pt>
              </c:numCache>
            </c:numRef>
          </c:val>
          <c:smooth val="0"/>
          <c:extLst>
            <c:ext xmlns:c16="http://schemas.microsoft.com/office/drawing/2014/chart" uri="{C3380CC4-5D6E-409C-BE32-E72D297353CC}">
              <c16:uniqueId val="{00000000-B3E1-F64C-8849-ADC5D412D0F5}"/>
            </c:ext>
          </c:extLst>
        </c:ser>
        <c:ser>
          <c:idx val="1"/>
          <c:order val="1"/>
          <c:tx>
            <c:strRef>
              <c:f>Sheet1!$C$1</c:f>
              <c:strCache>
                <c:ptCount val="1"/>
                <c:pt idx="0">
                  <c:v>Hombres</c:v>
                </c:pt>
              </c:strCache>
            </c:strRef>
          </c:tx>
          <c:spPr>
            <a:ln w="28575" cap="rnd">
              <a:solidFill>
                <a:srgbClr val="7F7F7F"/>
              </a:solidFill>
              <a:round/>
            </a:ln>
            <a:effectLst/>
          </c:spPr>
          <c:marker>
            <c:symbol val="none"/>
          </c:marker>
          <c:cat>
            <c:strRef>
              <c:f>Sheet1!$A$2:$A$92</c:f>
              <c:strCache>
                <c:ptCount val="9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strCache>
            </c:strRef>
          </c:cat>
          <c:val>
            <c:numRef>
              <c:f>Sheet1!$C$2:$C$92</c:f>
              <c:numCache>
                <c:formatCode>0</c:formatCode>
                <c:ptCount val="91"/>
                <c:pt idx="0">
                  <c:v>0</c:v>
                </c:pt>
                <c:pt idx="1">
                  <c:v>0</c:v>
                </c:pt>
                <c:pt idx="2">
                  <c:v>0</c:v>
                </c:pt>
                <c:pt idx="3">
                  <c:v>0</c:v>
                </c:pt>
                <c:pt idx="4">
                  <c:v>0</c:v>
                </c:pt>
                <c:pt idx="5">
                  <c:v>0</c:v>
                </c:pt>
                <c:pt idx="6">
                  <c:v>0</c:v>
                </c:pt>
                <c:pt idx="7">
                  <c:v>0</c:v>
                </c:pt>
                <c:pt idx="8">
                  <c:v>0</c:v>
                </c:pt>
                <c:pt idx="9">
                  <c:v>0</c:v>
                </c:pt>
                <c:pt idx="10">
                  <c:v>2.8707478046417236</c:v>
                </c:pt>
                <c:pt idx="11">
                  <c:v>3.3867616653442383</c:v>
                </c:pt>
                <c:pt idx="12">
                  <c:v>3.90749192237854</c:v>
                </c:pt>
                <c:pt idx="13">
                  <c:v>4.4226946830749512</c:v>
                </c:pt>
                <c:pt idx="14">
                  <c:v>4.9094901084899902</c:v>
                </c:pt>
                <c:pt idx="15">
                  <c:v>5.3278837203979492</c:v>
                </c:pt>
                <c:pt idx="16">
                  <c:v>5.6941099166870117</c:v>
                </c:pt>
                <c:pt idx="17">
                  <c:v>5.980250358581543</c:v>
                </c:pt>
                <c:pt idx="18">
                  <c:v>6.1647477149963379</c:v>
                </c:pt>
                <c:pt idx="19">
                  <c:v>6.2686076164245605</c:v>
                </c:pt>
                <c:pt idx="20">
                  <c:v>6.3487539291381836</c:v>
                </c:pt>
                <c:pt idx="21">
                  <c:v>6.4195723533630371</c:v>
                </c:pt>
                <c:pt idx="22">
                  <c:v>6.5071244239807129</c:v>
                </c:pt>
                <c:pt idx="23">
                  <c:v>6.601834774017334</c:v>
                </c:pt>
                <c:pt idx="24">
                  <c:v>6.6873583793640137</c:v>
                </c:pt>
                <c:pt idx="25">
                  <c:v>6.7543988227844238</c:v>
                </c:pt>
                <c:pt idx="26">
                  <c:v>6.7567939758300781</c:v>
                </c:pt>
                <c:pt idx="27">
                  <c:v>6.7613797187805176</c:v>
                </c:pt>
                <c:pt idx="28">
                  <c:v>6.7842473983764648</c:v>
                </c:pt>
                <c:pt idx="29">
                  <c:v>6.8444766998291016</c:v>
                </c:pt>
                <c:pt idx="30">
                  <c:v>6.924534797668457</c:v>
                </c:pt>
                <c:pt idx="31">
                  <c:v>7.0546622276306152</c:v>
                </c:pt>
                <c:pt idx="32">
                  <c:v>7.1589431762695312</c:v>
                </c:pt>
                <c:pt idx="33">
                  <c:v>7.2368054389953613</c:v>
                </c:pt>
                <c:pt idx="34">
                  <c:v>7.3027772903442383</c:v>
                </c:pt>
                <c:pt idx="35">
                  <c:v>7.3538322448730469</c:v>
                </c:pt>
                <c:pt idx="36">
                  <c:v>7.3790640830993652</c:v>
                </c:pt>
                <c:pt idx="37">
                  <c:v>7.4378008842468262</c:v>
                </c:pt>
                <c:pt idx="38">
                  <c:v>7.5128469467163086</c:v>
                </c:pt>
                <c:pt idx="39">
                  <c:v>7.583096981048584</c:v>
                </c:pt>
                <c:pt idx="40">
                  <c:v>7.6723518371582031</c:v>
                </c:pt>
                <c:pt idx="41">
                  <c:v>7.7722253799438477</c:v>
                </c:pt>
                <c:pt idx="42">
                  <c:v>7.8485417366027832</c:v>
                </c:pt>
                <c:pt idx="43">
                  <c:v>7.9213705062866211</c:v>
                </c:pt>
                <c:pt idx="44">
                  <c:v>8.0040454864501953</c:v>
                </c:pt>
                <c:pt idx="45">
                  <c:v>8.0818204879760742</c:v>
                </c:pt>
                <c:pt idx="46">
                  <c:v>8.1561002731323242</c:v>
                </c:pt>
                <c:pt idx="47">
                  <c:v>8.2387008666992188</c:v>
                </c:pt>
                <c:pt idx="48">
                  <c:v>8.3036260604858398</c:v>
                </c:pt>
                <c:pt idx="49">
                  <c:v>8.372349739074707</c:v>
                </c:pt>
                <c:pt idx="50">
                  <c:v>8.4477720260620117</c:v>
                </c:pt>
                <c:pt idx="51">
                  <c:v>8.53143310546875</c:v>
                </c:pt>
                <c:pt idx="52">
                  <c:v>8.6341047286987305</c:v>
                </c:pt>
                <c:pt idx="53">
                  <c:v>8.7650222778320312</c:v>
                </c:pt>
                <c:pt idx="54">
                  <c:v>8.8776025772094727</c:v>
                </c:pt>
                <c:pt idx="55">
                  <c:v>8.9775371551513672</c:v>
                </c:pt>
                <c:pt idx="56">
                  <c:v>9.1015901565551758</c:v>
                </c:pt>
                <c:pt idx="57">
                  <c:v>9.2212657928466797</c:v>
                </c:pt>
                <c:pt idx="58">
                  <c:v>9.3451452255249023</c:v>
                </c:pt>
                <c:pt idx="59">
                  <c:v>9.4998950958251953</c:v>
                </c:pt>
                <c:pt idx="60">
                  <c:v>9.6797800064086914</c:v>
                </c:pt>
                <c:pt idx="61">
                  <c:v>9.8329429626464844</c:v>
                </c:pt>
                <c:pt idx="62">
                  <c:v>10.001622200012207</c:v>
                </c:pt>
                <c:pt idx="63">
                  <c:v>10.183755874633789</c:v>
                </c:pt>
                <c:pt idx="64">
                  <c:v>10.362926483154297</c:v>
                </c:pt>
                <c:pt idx="65">
                  <c:v>10.529047966003418</c:v>
                </c:pt>
                <c:pt idx="66">
                  <c:v>10.717779159545898</c:v>
                </c:pt>
                <c:pt idx="67">
                  <c:v>10.864091873168945</c:v>
                </c:pt>
                <c:pt idx="68">
                  <c:v>10.952775001525879</c:v>
                </c:pt>
                <c:pt idx="69">
                  <c:v>11.003989219665527</c:v>
                </c:pt>
                <c:pt idx="70">
                  <c:v>11.035393714904785</c:v>
                </c:pt>
                <c:pt idx="71">
                  <c:v>11.019150733947754</c:v>
                </c:pt>
                <c:pt idx="72">
                  <c:v>11.040703773498535</c:v>
                </c:pt>
                <c:pt idx="73">
                  <c:v>10.978876113891602</c:v>
                </c:pt>
                <c:pt idx="74">
                  <c:v>10.860243797302246</c:v>
                </c:pt>
                <c:pt idx="75">
                  <c:v>10.647320747375488</c:v>
                </c:pt>
                <c:pt idx="76">
                  <c:v>10.282511711120605</c:v>
                </c:pt>
                <c:pt idx="77">
                  <c:v>9.7549362182617188</c:v>
                </c:pt>
                <c:pt idx="78">
                  <c:v>9.2925844192504883</c:v>
                </c:pt>
                <c:pt idx="79">
                  <c:v>8.8072404861450195</c:v>
                </c:pt>
                <c:pt idx="80">
                  <c:v>8.3130855560302734</c:v>
                </c:pt>
                <c:pt idx="81">
                  <c:v>7.9355607032775879</c:v>
                </c:pt>
                <c:pt idx="82">
                  <c:v>7.6016554832458496</c:v>
                </c:pt>
                <c:pt idx="83">
                  <c:v>7.1711645126342773</c:v>
                </c:pt>
                <c:pt idx="84">
                  <c:v>6.6929936408996582</c:v>
                </c:pt>
                <c:pt idx="85">
                  <c:v>6.1890273094177246</c:v>
                </c:pt>
                <c:pt idx="86">
                  <c:v>5.5896906852722168</c:v>
                </c:pt>
                <c:pt idx="87">
                  <c:v>4.916018009185791</c:v>
                </c:pt>
                <c:pt idx="88">
                  <c:v>4.2027344703674316</c:v>
                </c:pt>
                <c:pt idx="89">
                  <c:v>3.4863197803497314</c:v>
                </c:pt>
                <c:pt idx="90">
                  <c:v>2.7699332237243652</c:v>
                </c:pt>
              </c:numCache>
            </c:numRef>
          </c:val>
          <c:smooth val="0"/>
          <c:extLst>
            <c:ext xmlns:c16="http://schemas.microsoft.com/office/drawing/2014/chart" uri="{C3380CC4-5D6E-409C-BE32-E72D297353CC}">
              <c16:uniqueId val="{00000001-B3E1-F64C-8849-ADC5D412D0F5}"/>
            </c:ext>
          </c:extLst>
        </c:ser>
        <c:dLbls>
          <c:showLegendKey val="0"/>
          <c:showVal val="0"/>
          <c:showCatName val="0"/>
          <c:showSerName val="0"/>
          <c:showPercent val="0"/>
          <c:showBubbleSize val="0"/>
        </c:dLbls>
        <c:smooth val="0"/>
        <c:axId val="1651476480"/>
        <c:axId val="1267250560"/>
      </c:lineChart>
      <c:catAx>
        <c:axId val="1651476480"/>
        <c:scaling>
          <c:orientation val="minMax"/>
        </c:scaling>
        <c:delete val="0"/>
        <c:axPos val="b"/>
        <c:title>
          <c:tx>
            <c:rich>
              <a:bodyPr rot="0" spcFirstLastPara="1" vertOverflow="ellipsis" vert="horz" wrap="square" anchor="ctr" anchorCtr="1"/>
              <a:lstStyle/>
              <a:p>
                <a:pPr>
                  <a:defRPr sz="800" b="0" i="0" u="none" strike="noStrike" kern="1200" baseline="0">
                    <a:solidFill>
                      <a:sysClr val="windowText" lastClr="000000"/>
                    </a:solidFill>
                    <a:latin typeface="+mn-lt"/>
                    <a:ea typeface="+mn-ea"/>
                    <a:cs typeface="+mn-cs"/>
                  </a:defRPr>
                </a:pPr>
                <a:r>
                  <a:rPr lang="en-US" dirty="0"/>
                  <a:t>Age</a:t>
                </a:r>
              </a:p>
            </c:rich>
          </c:tx>
          <c:overlay val="0"/>
          <c:spPr>
            <a:noFill/>
            <a:ln>
              <a:noFill/>
            </a:ln>
            <a:effectLst/>
          </c:spPr>
          <c:txPr>
            <a:bodyPr rot="0" spcFirstLastPara="1" vertOverflow="ellipsis" vert="horz" wrap="square" anchor="ctr" anchorCtr="1"/>
            <a:lstStyle/>
            <a:p>
              <a:pPr>
                <a:defRPr sz="800" b="0" i="0" u="none" strike="noStrike" kern="1200" baseline="0">
                  <a:solidFill>
                    <a:sysClr val="windowText" lastClr="000000"/>
                  </a:solidFill>
                  <a:latin typeface="+mn-lt"/>
                  <a:ea typeface="+mn-ea"/>
                  <a:cs typeface="+mn-cs"/>
                </a:defRPr>
              </a:pPr>
              <a:endParaRPr lang="es-CO"/>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ysClr val="windowText" lastClr="000000"/>
                </a:solidFill>
                <a:latin typeface="+mn-lt"/>
                <a:ea typeface="+mn-ea"/>
                <a:cs typeface="+mn-cs"/>
              </a:defRPr>
            </a:pPr>
            <a:endParaRPr lang="es-CO"/>
          </a:p>
        </c:txPr>
        <c:crossAx val="1267250560"/>
        <c:crosses val="autoZero"/>
        <c:auto val="1"/>
        <c:lblAlgn val="ctr"/>
        <c:lblOffset val="100"/>
        <c:noMultiLvlLbl val="0"/>
      </c:catAx>
      <c:valAx>
        <c:axId val="1267250560"/>
        <c:scaling>
          <c:orientation val="minMax"/>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800" b="0" i="0" u="none" strike="noStrike" kern="1200" baseline="0">
                    <a:solidFill>
                      <a:sysClr val="windowText" lastClr="000000"/>
                    </a:solidFill>
                    <a:latin typeface="+mn-lt"/>
                    <a:ea typeface="+mn-ea"/>
                    <a:cs typeface="+mn-cs"/>
                  </a:defRPr>
                </a:pPr>
                <a:r>
                  <a:rPr lang="en-US" dirty="0"/>
                  <a:t>Hours/week</a:t>
                </a:r>
              </a:p>
            </c:rich>
          </c:tx>
          <c:overlay val="0"/>
          <c:spPr>
            <a:noFill/>
            <a:ln>
              <a:noFill/>
            </a:ln>
            <a:effectLst/>
          </c:spPr>
          <c:txPr>
            <a:bodyPr rot="-5400000" spcFirstLastPara="1" vertOverflow="ellipsis" vert="horz" wrap="square" anchor="ctr" anchorCtr="1"/>
            <a:lstStyle/>
            <a:p>
              <a:pPr>
                <a:defRPr sz="800" b="0" i="0" u="none" strike="noStrike" kern="1200" baseline="0">
                  <a:solidFill>
                    <a:sysClr val="windowText" lastClr="000000"/>
                  </a:solidFill>
                  <a:latin typeface="+mn-lt"/>
                  <a:ea typeface="+mn-ea"/>
                  <a:cs typeface="+mn-cs"/>
                </a:defRPr>
              </a:pPr>
              <a:endParaRPr lang="es-CO"/>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ysClr val="windowText" lastClr="000000"/>
                </a:solidFill>
                <a:latin typeface="+mn-lt"/>
                <a:ea typeface="+mn-ea"/>
                <a:cs typeface="+mn-cs"/>
              </a:defRPr>
            </a:pPr>
            <a:endParaRPr lang="es-CO"/>
          </a:p>
        </c:txPr>
        <c:crossAx val="16514764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800">
          <a:solidFill>
            <a:sysClr val="windowText" lastClr="000000"/>
          </a:solidFill>
        </a:defRPr>
      </a:pPr>
      <a:endParaRPr lang="es-CO"/>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60" b="0" i="0" u="none" strike="noStrike" kern="1200" spc="0" baseline="0">
                <a:solidFill>
                  <a:sysClr val="windowText" lastClr="000000"/>
                </a:solidFill>
                <a:latin typeface="+mn-lt"/>
                <a:ea typeface="+mn-ea"/>
                <a:cs typeface="+mn-cs"/>
              </a:defRPr>
            </a:pPr>
            <a:r>
              <a:rPr lang="es-419" dirty="0" err="1"/>
              <a:t>Market</a:t>
            </a:r>
            <a:r>
              <a:rPr lang="es-419" dirty="0"/>
              <a:t> labor</a:t>
            </a:r>
          </a:p>
        </c:rich>
      </c:tx>
      <c:layout>
        <c:manualLayout>
          <c:xMode val="edge"/>
          <c:yMode val="edge"/>
          <c:x val="0.44758292608063782"/>
          <c:y val="8.9284169132730823E-2"/>
        </c:manualLayout>
      </c:layout>
      <c:overlay val="0"/>
      <c:spPr>
        <a:noFill/>
        <a:ln>
          <a:noFill/>
        </a:ln>
        <a:effectLst/>
      </c:spPr>
      <c:txPr>
        <a:bodyPr rot="0" spcFirstLastPara="1" vertOverflow="ellipsis" vert="horz" wrap="square" anchor="ctr" anchorCtr="1"/>
        <a:lstStyle/>
        <a:p>
          <a:pPr>
            <a:defRPr sz="960" b="0" i="0" u="none" strike="noStrike" kern="1200" spc="0" baseline="0">
              <a:solidFill>
                <a:sysClr val="windowText" lastClr="000000"/>
              </a:solidFill>
              <a:latin typeface="+mn-lt"/>
              <a:ea typeface="+mn-ea"/>
              <a:cs typeface="+mn-cs"/>
            </a:defRPr>
          </a:pPr>
          <a:endParaRPr lang="es-CO"/>
        </a:p>
      </c:txPr>
    </c:title>
    <c:autoTitleDeleted val="0"/>
    <c:plotArea>
      <c:layout>
        <c:manualLayout>
          <c:layoutTarget val="inner"/>
          <c:xMode val="edge"/>
          <c:yMode val="edge"/>
          <c:x val="0.15170498648691608"/>
          <c:y val="0.19060982857753411"/>
          <c:w val="0.82462935134204263"/>
          <c:h val="0.54038911593958372"/>
        </c:manualLayout>
      </c:layout>
      <c:lineChart>
        <c:grouping val="standard"/>
        <c:varyColors val="0"/>
        <c:ser>
          <c:idx val="0"/>
          <c:order val="0"/>
          <c:tx>
            <c:strRef>
              <c:f>Hoja1!$B$1</c:f>
              <c:strCache>
                <c:ptCount val="1"/>
                <c:pt idx="0">
                  <c:v>Women</c:v>
                </c:pt>
              </c:strCache>
            </c:strRef>
          </c:tx>
          <c:spPr>
            <a:ln w="28575" cap="rnd">
              <a:solidFill>
                <a:srgbClr val="B6004C"/>
              </a:solidFill>
              <a:round/>
            </a:ln>
            <a:effectLst/>
          </c:spPr>
          <c:marker>
            <c:symbol val="none"/>
          </c:marker>
          <c:cat>
            <c:strRef>
              <c:f>Hoja1!$A$2:$A$92</c:f>
              <c:strCache>
                <c:ptCount val="9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strCache>
            </c:strRef>
          </c:cat>
          <c:val>
            <c:numRef>
              <c:f>Hoja1!$B$2:$B$92</c:f>
              <c:numCache>
                <c:formatCode>0</c:formatCode>
                <c:ptCount val="91"/>
                <c:pt idx="0">
                  <c:v>0</c:v>
                </c:pt>
                <c:pt idx="1">
                  <c:v>0</c:v>
                </c:pt>
                <c:pt idx="2">
                  <c:v>0</c:v>
                </c:pt>
                <c:pt idx="3">
                  <c:v>0</c:v>
                </c:pt>
                <c:pt idx="4">
                  <c:v>0</c:v>
                </c:pt>
                <c:pt idx="5">
                  <c:v>0</c:v>
                </c:pt>
                <c:pt idx="6">
                  <c:v>0</c:v>
                </c:pt>
                <c:pt idx="7">
                  <c:v>0</c:v>
                </c:pt>
                <c:pt idx="8">
                  <c:v>0</c:v>
                </c:pt>
                <c:pt idx="9">
                  <c:v>0</c:v>
                </c:pt>
                <c:pt idx="10">
                  <c:v>0</c:v>
                </c:pt>
                <c:pt idx="11">
                  <c:v>3.3603486816681016E-2</c:v>
                </c:pt>
                <c:pt idx="12">
                  <c:v>0.12575661355274903</c:v>
                </c:pt>
                <c:pt idx="13">
                  <c:v>0.27133843455250761</c:v>
                </c:pt>
                <c:pt idx="14">
                  <c:v>0.61844879825925858</c:v>
                </c:pt>
                <c:pt idx="15">
                  <c:v>1.2340754963021165</c:v>
                </c:pt>
                <c:pt idx="16">
                  <c:v>2.1576514800730884</c:v>
                </c:pt>
                <c:pt idx="17">
                  <c:v>3.4228027985413831</c:v>
                </c:pt>
                <c:pt idx="18">
                  <c:v>5.1038322137148029</c:v>
                </c:pt>
                <c:pt idx="19">
                  <c:v>6.8861122370601926</c:v>
                </c:pt>
                <c:pt idx="20">
                  <c:v>8.720623530185037</c:v>
                </c:pt>
                <c:pt idx="21">
                  <c:v>10.568815327082024</c:v>
                </c:pt>
                <c:pt idx="22">
                  <c:v>12.350156687627447</c:v>
                </c:pt>
                <c:pt idx="23">
                  <c:v>13.819805019698912</c:v>
                </c:pt>
                <c:pt idx="24">
                  <c:v>15.230972476042375</c:v>
                </c:pt>
                <c:pt idx="25">
                  <c:v>16.496436262911214</c:v>
                </c:pt>
                <c:pt idx="26">
                  <c:v>17.536075160868961</c:v>
                </c:pt>
                <c:pt idx="27">
                  <c:v>18.347485984182878</c:v>
                </c:pt>
                <c:pt idx="28">
                  <c:v>19.083165232271657</c:v>
                </c:pt>
                <c:pt idx="29">
                  <c:v>19.623023204958571</c:v>
                </c:pt>
                <c:pt idx="30">
                  <c:v>19.966098876635101</c:v>
                </c:pt>
                <c:pt idx="31">
                  <c:v>20.223114405202523</c:v>
                </c:pt>
                <c:pt idx="32">
                  <c:v>20.396398906294316</c:v>
                </c:pt>
                <c:pt idx="33">
                  <c:v>20.543827897736172</c:v>
                </c:pt>
                <c:pt idx="34">
                  <c:v>20.557294822400358</c:v>
                </c:pt>
                <c:pt idx="35">
                  <c:v>20.644254856160014</c:v>
                </c:pt>
                <c:pt idx="36">
                  <c:v>20.700662355204077</c:v>
                </c:pt>
                <c:pt idx="37">
                  <c:v>20.694714602356768</c:v>
                </c:pt>
                <c:pt idx="38">
                  <c:v>20.581370574776592</c:v>
                </c:pt>
                <c:pt idx="39">
                  <c:v>20.626533320160636</c:v>
                </c:pt>
                <c:pt idx="40">
                  <c:v>20.68783531226341</c:v>
                </c:pt>
                <c:pt idx="41">
                  <c:v>20.755662027544119</c:v>
                </c:pt>
                <c:pt idx="42">
                  <c:v>20.840207884765555</c:v>
                </c:pt>
                <c:pt idx="43">
                  <c:v>20.951579272319016</c:v>
                </c:pt>
                <c:pt idx="44">
                  <c:v>20.885052252267847</c:v>
                </c:pt>
                <c:pt idx="45">
                  <c:v>20.633930178048416</c:v>
                </c:pt>
                <c:pt idx="46">
                  <c:v>20.214000172415144</c:v>
                </c:pt>
                <c:pt idx="47">
                  <c:v>19.644107886211692</c:v>
                </c:pt>
                <c:pt idx="48">
                  <c:v>18.916716475993844</c:v>
                </c:pt>
                <c:pt idx="49">
                  <c:v>18.104649267645918</c:v>
                </c:pt>
                <c:pt idx="50">
                  <c:v>17.242574406865742</c:v>
                </c:pt>
                <c:pt idx="51">
                  <c:v>16.464332158559287</c:v>
                </c:pt>
                <c:pt idx="52">
                  <c:v>15.80618798553639</c:v>
                </c:pt>
                <c:pt idx="53">
                  <c:v>15.231690918688304</c:v>
                </c:pt>
                <c:pt idx="54">
                  <c:v>14.725056639440432</c:v>
                </c:pt>
                <c:pt idx="55">
                  <c:v>14.239573249265597</c:v>
                </c:pt>
                <c:pt idx="56">
                  <c:v>13.64038353669924</c:v>
                </c:pt>
                <c:pt idx="57">
                  <c:v>12.958052135783483</c:v>
                </c:pt>
                <c:pt idx="58">
                  <c:v>12.118174160257603</c:v>
                </c:pt>
                <c:pt idx="59">
                  <c:v>11.209439368366944</c:v>
                </c:pt>
                <c:pt idx="60">
                  <c:v>10.247513234371205</c:v>
                </c:pt>
                <c:pt idx="61">
                  <c:v>9.2598878061353531</c:v>
                </c:pt>
                <c:pt idx="62">
                  <c:v>8.2088504552797303</c:v>
                </c:pt>
                <c:pt idx="63">
                  <c:v>7.3325746031204062</c:v>
                </c:pt>
                <c:pt idx="64">
                  <c:v>6.5296062086192492</c:v>
                </c:pt>
                <c:pt idx="65">
                  <c:v>5.8945493016014723</c:v>
                </c:pt>
                <c:pt idx="66">
                  <c:v>5.4393139018664485</c:v>
                </c:pt>
                <c:pt idx="67">
                  <c:v>5.1076229557401192</c:v>
                </c:pt>
                <c:pt idx="68">
                  <c:v>4.7085182137608079</c:v>
                </c:pt>
                <c:pt idx="69">
                  <c:v>4.3548535445104797</c:v>
                </c:pt>
                <c:pt idx="70">
                  <c:v>3.9184839125099913</c:v>
                </c:pt>
                <c:pt idx="71">
                  <c:v>3.4503761057154136</c:v>
                </c:pt>
                <c:pt idx="72">
                  <c:v>3.0223657850827479</c:v>
                </c:pt>
                <c:pt idx="73">
                  <c:v>2.6932644377309138</c:v>
                </c:pt>
                <c:pt idx="74">
                  <c:v>2.3571009667892753</c:v>
                </c:pt>
                <c:pt idx="75">
                  <c:v>2.0549961186003003</c:v>
                </c:pt>
                <c:pt idx="76">
                  <c:v>1.710605241986471</c:v>
                </c:pt>
                <c:pt idx="77">
                  <c:v>1.3807838851174843</c:v>
                </c:pt>
                <c:pt idx="78">
                  <c:v>1.0231739905032917</c:v>
                </c:pt>
                <c:pt idx="79">
                  <c:v>0.73001829748059066</c:v>
                </c:pt>
                <c:pt idx="80">
                  <c:v>0.50174489511831055</c:v>
                </c:pt>
                <c:pt idx="81">
                  <c:v>0.35235380830147278</c:v>
                </c:pt>
                <c:pt idx="82">
                  <c:v>0.27312297433371135</c:v>
                </c:pt>
                <c:pt idx="83">
                  <c:v>0.24219532665416654</c:v>
                </c:pt>
                <c:pt idx="84">
                  <c:v>0.26568733681031009</c:v>
                </c:pt>
                <c:pt idx="85">
                  <c:v>0.30207024136417004</c:v>
                </c:pt>
                <c:pt idx="86">
                  <c:v>0.37432135944882816</c:v>
                </c:pt>
                <c:pt idx="87">
                  <c:v>0.40229959713777808</c:v>
                </c:pt>
                <c:pt idx="88">
                  <c:v>0.39850998993964915</c:v>
                </c:pt>
                <c:pt idx="89">
                  <c:v>0.35593196545814054</c:v>
                </c:pt>
                <c:pt idx="90">
                  <c:v>0.31335394097663194</c:v>
                </c:pt>
              </c:numCache>
            </c:numRef>
          </c:val>
          <c:smooth val="0"/>
          <c:extLst>
            <c:ext xmlns:c16="http://schemas.microsoft.com/office/drawing/2014/chart" uri="{C3380CC4-5D6E-409C-BE32-E72D297353CC}">
              <c16:uniqueId val="{00000000-AA22-5C4C-8706-7289B2FBE479}"/>
            </c:ext>
          </c:extLst>
        </c:ser>
        <c:ser>
          <c:idx val="1"/>
          <c:order val="1"/>
          <c:tx>
            <c:strRef>
              <c:f>Hoja1!$C$1</c:f>
              <c:strCache>
                <c:ptCount val="1"/>
                <c:pt idx="0">
                  <c:v>Men</c:v>
                </c:pt>
              </c:strCache>
            </c:strRef>
          </c:tx>
          <c:spPr>
            <a:ln w="28575" cap="rnd">
              <a:solidFill>
                <a:srgbClr val="7F7F7F"/>
              </a:solidFill>
              <a:round/>
            </a:ln>
            <a:effectLst/>
          </c:spPr>
          <c:marker>
            <c:symbol val="none"/>
          </c:marker>
          <c:cat>
            <c:strRef>
              <c:f>Hoja1!$A$2:$A$92</c:f>
              <c:strCache>
                <c:ptCount val="9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strCache>
            </c:strRef>
          </c:cat>
          <c:val>
            <c:numRef>
              <c:f>Hoja1!$C$2:$C$92</c:f>
              <c:numCache>
                <c:formatCode>0</c:formatCode>
                <c:ptCount val="91"/>
                <c:pt idx="0">
                  <c:v>0</c:v>
                </c:pt>
                <c:pt idx="1">
                  <c:v>0</c:v>
                </c:pt>
                <c:pt idx="2">
                  <c:v>0</c:v>
                </c:pt>
                <c:pt idx="3">
                  <c:v>0</c:v>
                </c:pt>
                <c:pt idx="4">
                  <c:v>0</c:v>
                </c:pt>
                <c:pt idx="5">
                  <c:v>0</c:v>
                </c:pt>
                <c:pt idx="6">
                  <c:v>0</c:v>
                </c:pt>
                <c:pt idx="7">
                  <c:v>0</c:v>
                </c:pt>
                <c:pt idx="8">
                  <c:v>0</c:v>
                </c:pt>
                <c:pt idx="9">
                  <c:v>0</c:v>
                </c:pt>
                <c:pt idx="10">
                  <c:v>0</c:v>
                </c:pt>
                <c:pt idx="11">
                  <c:v>0.10563804107973551</c:v>
                </c:pt>
                <c:pt idx="12">
                  <c:v>0.45804381985335185</c:v>
                </c:pt>
                <c:pt idx="13">
                  <c:v>0.95353615167901928</c:v>
                </c:pt>
                <c:pt idx="14">
                  <c:v>1.8109182614687516</c:v>
                </c:pt>
                <c:pt idx="15">
                  <c:v>3.231975152358018</c:v>
                </c:pt>
                <c:pt idx="16">
                  <c:v>5.2854564233079131</c:v>
                </c:pt>
                <c:pt idx="17">
                  <c:v>7.9967212420136562</c:v>
                </c:pt>
                <c:pt idx="18">
                  <c:v>11.362777279290803</c:v>
                </c:pt>
                <c:pt idx="19">
                  <c:v>15.113844157957232</c:v>
                </c:pt>
                <c:pt idx="20">
                  <c:v>18.872294236624136</c:v>
                </c:pt>
                <c:pt idx="21">
                  <c:v>22.515458276787001</c:v>
                </c:pt>
                <c:pt idx="22">
                  <c:v>25.789451797898607</c:v>
                </c:pt>
                <c:pt idx="23">
                  <c:v>28.604733885613697</c:v>
                </c:pt>
                <c:pt idx="24">
                  <c:v>30.918926572210218</c:v>
                </c:pt>
                <c:pt idx="25">
                  <c:v>32.812004842717116</c:v>
                </c:pt>
                <c:pt idx="26">
                  <c:v>34.461931230293274</c:v>
                </c:pt>
                <c:pt idx="27">
                  <c:v>35.75992989065157</c:v>
                </c:pt>
                <c:pt idx="28">
                  <c:v>36.930404619789627</c:v>
                </c:pt>
                <c:pt idx="29">
                  <c:v>37.879682803886851</c:v>
                </c:pt>
                <c:pt idx="30">
                  <c:v>38.912075998006777</c:v>
                </c:pt>
                <c:pt idx="31">
                  <c:v>39.530373183014731</c:v>
                </c:pt>
                <c:pt idx="32">
                  <c:v>40.211075012399178</c:v>
                </c:pt>
                <c:pt idx="33">
                  <c:v>40.62712993557809</c:v>
                </c:pt>
                <c:pt idx="34">
                  <c:v>40.950468316328546</c:v>
                </c:pt>
                <c:pt idx="35">
                  <c:v>40.880490409299739</c:v>
                </c:pt>
                <c:pt idx="36">
                  <c:v>40.935325369734421</c:v>
                </c:pt>
                <c:pt idx="37">
                  <c:v>40.73840554167829</c:v>
                </c:pt>
                <c:pt idx="38">
                  <c:v>40.56131660433028</c:v>
                </c:pt>
                <c:pt idx="39">
                  <c:v>40.381300924201334</c:v>
                </c:pt>
                <c:pt idx="40">
                  <c:v>40.288593939442549</c:v>
                </c:pt>
                <c:pt idx="41">
                  <c:v>40.084587728292284</c:v>
                </c:pt>
                <c:pt idx="42">
                  <c:v>39.936925348767495</c:v>
                </c:pt>
                <c:pt idx="43">
                  <c:v>39.676495171683477</c:v>
                </c:pt>
                <c:pt idx="44">
                  <c:v>39.381645173886625</c:v>
                </c:pt>
                <c:pt idx="45">
                  <c:v>39.076800281761791</c:v>
                </c:pt>
                <c:pt idx="46">
                  <c:v>38.820899367413126</c:v>
                </c:pt>
                <c:pt idx="47">
                  <c:v>38.495571573985991</c:v>
                </c:pt>
                <c:pt idx="48">
                  <c:v>38.308484774195094</c:v>
                </c:pt>
                <c:pt idx="49">
                  <c:v>38.196728379910958</c:v>
                </c:pt>
                <c:pt idx="50">
                  <c:v>37.964137607006549</c:v>
                </c:pt>
                <c:pt idx="51">
                  <c:v>37.654798366015903</c:v>
                </c:pt>
                <c:pt idx="52">
                  <c:v>37.364008741623607</c:v>
                </c:pt>
                <c:pt idx="53">
                  <c:v>36.974400800344966</c:v>
                </c:pt>
                <c:pt idx="54">
                  <c:v>36.493295068362428</c:v>
                </c:pt>
                <c:pt idx="55">
                  <c:v>36.070399385125178</c:v>
                </c:pt>
                <c:pt idx="56">
                  <c:v>35.510857073443368</c:v>
                </c:pt>
                <c:pt idx="57">
                  <c:v>34.788884603998021</c:v>
                </c:pt>
                <c:pt idx="58">
                  <c:v>33.95059109088573</c:v>
                </c:pt>
                <c:pt idx="59">
                  <c:v>32.747937383612026</c:v>
                </c:pt>
                <c:pt idx="60">
                  <c:v>31.354294181151971</c:v>
                </c:pt>
                <c:pt idx="61">
                  <c:v>29.90879892924913</c:v>
                </c:pt>
                <c:pt idx="62">
                  <c:v>28.279049817855679</c:v>
                </c:pt>
                <c:pt idx="63">
                  <c:v>26.412617594261292</c:v>
                </c:pt>
                <c:pt idx="64">
                  <c:v>24.874136049604246</c:v>
                </c:pt>
                <c:pt idx="65">
                  <c:v>23.279157984868391</c:v>
                </c:pt>
                <c:pt idx="66">
                  <c:v>21.638118444212026</c:v>
                </c:pt>
                <c:pt idx="67">
                  <c:v>20.098442015850964</c:v>
                </c:pt>
                <c:pt idx="68">
                  <c:v>18.651128370711177</c:v>
                </c:pt>
                <c:pt idx="69">
                  <c:v>16.870910552335673</c:v>
                </c:pt>
                <c:pt idx="70">
                  <c:v>15.29732217283464</c:v>
                </c:pt>
                <c:pt idx="71">
                  <c:v>13.811605409208127</c:v>
                </c:pt>
                <c:pt idx="72">
                  <c:v>12.589632221310751</c:v>
                </c:pt>
                <c:pt idx="73">
                  <c:v>11.556877036160074</c:v>
                </c:pt>
                <c:pt idx="74">
                  <c:v>10.860557218917442</c:v>
                </c:pt>
                <c:pt idx="75">
                  <c:v>10.100316010333209</c:v>
                </c:pt>
                <c:pt idx="76">
                  <c:v>9.536096842885577</c:v>
                </c:pt>
                <c:pt idx="77">
                  <c:v>8.947322000163453</c:v>
                </c:pt>
                <c:pt idx="78">
                  <c:v>8.2037183440708432</c:v>
                </c:pt>
                <c:pt idx="79">
                  <c:v>7.3719877852488835</c:v>
                </c:pt>
                <c:pt idx="80">
                  <c:v>6.5802873498948316</c:v>
                </c:pt>
                <c:pt idx="81">
                  <c:v>5.616254231811439</c:v>
                </c:pt>
                <c:pt idx="82">
                  <c:v>4.5450714394598748</c:v>
                </c:pt>
                <c:pt idx="83">
                  <c:v>3.6808516203598316</c:v>
                </c:pt>
                <c:pt idx="84">
                  <c:v>2.8856815672661327</c:v>
                </c:pt>
                <c:pt idx="85">
                  <c:v>2.2613412075973187</c:v>
                </c:pt>
                <c:pt idx="86">
                  <c:v>1.9419763007226578</c:v>
                </c:pt>
                <c:pt idx="87">
                  <c:v>1.9301902954784356</c:v>
                </c:pt>
                <c:pt idx="88">
                  <c:v>2.1021751245614517</c:v>
                </c:pt>
                <c:pt idx="89">
                  <c:v>2.4779655284947388</c:v>
                </c:pt>
                <c:pt idx="90">
                  <c:v>2.8537559324280259</c:v>
                </c:pt>
              </c:numCache>
            </c:numRef>
          </c:val>
          <c:smooth val="0"/>
          <c:extLst>
            <c:ext xmlns:c16="http://schemas.microsoft.com/office/drawing/2014/chart" uri="{C3380CC4-5D6E-409C-BE32-E72D297353CC}">
              <c16:uniqueId val="{00000001-AA22-5C4C-8706-7289B2FBE479}"/>
            </c:ext>
          </c:extLst>
        </c:ser>
        <c:dLbls>
          <c:showLegendKey val="0"/>
          <c:showVal val="0"/>
          <c:showCatName val="0"/>
          <c:showSerName val="0"/>
          <c:showPercent val="0"/>
          <c:showBubbleSize val="0"/>
        </c:dLbls>
        <c:smooth val="0"/>
        <c:axId val="397648080"/>
        <c:axId val="397650000"/>
      </c:lineChart>
      <c:catAx>
        <c:axId val="397648080"/>
        <c:scaling>
          <c:orientation val="minMax"/>
        </c:scaling>
        <c:delete val="0"/>
        <c:axPos val="b"/>
        <c:title>
          <c:tx>
            <c:rich>
              <a:bodyPr rot="0" spcFirstLastPara="1" vertOverflow="ellipsis" vert="horz" wrap="square" anchor="ctr" anchorCtr="1"/>
              <a:lstStyle/>
              <a:p>
                <a:pPr>
                  <a:defRPr sz="800" b="0" i="0" u="none" strike="noStrike" kern="1200" baseline="0">
                    <a:solidFill>
                      <a:sysClr val="windowText" lastClr="000000"/>
                    </a:solidFill>
                    <a:latin typeface="+mn-lt"/>
                    <a:ea typeface="+mn-ea"/>
                    <a:cs typeface="+mn-cs"/>
                  </a:defRPr>
                </a:pPr>
                <a:r>
                  <a:rPr lang="en-US" dirty="0"/>
                  <a:t>Age</a:t>
                </a:r>
              </a:p>
            </c:rich>
          </c:tx>
          <c:overlay val="0"/>
          <c:spPr>
            <a:noFill/>
            <a:ln>
              <a:noFill/>
            </a:ln>
            <a:effectLst/>
          </c:spPr>
          <c:txPr>
            <a:bodyPr rot="0" spcFirstLastPara="1" vertOverflow="ellipsis" vert="horz" wrap="square" anchor="ctr" anchorCtr="1"/>
            <a:lstStyle/>
            <a:p>
              <a:pPr>
                <a:defRPr sz="800" b="0" i="0" u="none" strike="noStrike" kern="1200" baseline="0">
                  <a:solidFill>
                    <a:sysClr val="windowText" lastClr="000000"/>
                  </a:solidFill>
                  <a:latin typeface="+mn-lt"/>
                  <a:ea typeface="+mn-ea"/>
                  <a:cs typeface="+mn-cs"/>
                </a:defRPr>
              </a:pPr>
              <a:endParaRPr lang="es-CO"/>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ysClr val="windowText" lastClr="000000"/>
                </a:solidFill>
                <a:latin typeface="+mn-lt"/>
                <a:ea typeface="+mn-ea"/>
                <a:cs typeface="+mn-cs"/>
              </a:defRPr>
            </a:pPr>
            <a:endParaRPr lang="es-CO"/>
          </a:p>
        </c:txPr>
        <c:crossAx val="397650000"/>
        <c:crosses val="autoZero"/>
        <c:auto val="1"/>
        <c:lblAlgn val="ctr"/>
        <c:lblOffset val="100"/>
        <c:noMultiLvlLbl val="0"/>
      </c:catAx>
      <c:valAx>
        <c:axId val="397650000"/>
        <c:scaling>
          <c:orientation val="minMax"/>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800" b="0" i="0" u="none" strike="noStrike" kern="1200" baseline="0">
                    <a:solidFill>
                      <a:sysClr val="windowText" lastClr="000000"/>
                    </a:solidFill>
                    <a:latin typeface="+mn-lt"/>
                    <a:ea typeface="+mn-ea"/>
                    <a:cs typeface="+mn-cs"/>
                  </a:defRPr>
                </a:pPr>
                <a:r>
                  <a:rPr lang="en-US" dirty="0"/>
                  <a:t>Hours/Week</a:t>
                </a:r>
              </a:p>
            </c:rich>
          </c:tx>
          <c:overlay val="0"/>
          <c:spPr>
            <a:noFill/>
            <a:ln>
              <a:noFill/>
            </a:ln>
            <a:effectLst/>
          </c:spPr>
          <c:txPr>
            <a:bodyPr rot="-5400000" spcFirstLastPara="1" vertOverflow="ellipsis" vert="horz" wrap="square" anchor="ctr" anchorCtr="1"/>
            <a:lstStyle/>
            <a:p>
              <a:pPr>
                <a:defRPr sz="800" b="0" i="0" u="none" strike="noStrike" kern="1200" baseline="0">
                  <a:solidFill>
                    <a:sysClr val="windowText" lastClr="000000"/>
                  </a:solidFill>
                  <a:latin typeface="+mn-lt"/>
                  <a:ea typeface="+mn-ea"/>
                  <a:cs typeface="+mn-cs"/>
                </a:defRPr>
              </a:pPr>
              <a:endParaRPr lang="es-CO"/>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ysClr val="windowText" lastClr="000000"/>
                </a:solidFill>
                <a:latin typeface="+mn-lt"/>
                <a:ea typeface="+mn-ea"/>
                <a:cs typeface="+mn-cs"/>
              </a:defRPr>
            </a:pPr>
            <a:endParaRPr lang="es-CO"/>
          </a:p>
        </c:txPr>
        <c:crossAx val="3976480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800" b="0" i="0" u="none" strike="noStrike" kern="1200" baseline="0">
              <a:solidFill>
                <a:sysClr val="windowText" lastClr="000000"/>
              </a:solidFill>
              <a:latin typeface="+mn-lt"/>
              <a:ea typeface="+mn-ea"/>
              <a:cs typeface="+mn-cs"/>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800">
          <a:solidFill>
            <a:sysClr val="windowText" lastClr="000000"/>
          </a:solidFill>
        </a:defRPr>
      </a:pPr>
      <a:endParaRPr lang="es-CO"/>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4315BAA-9852-4068-82FC-416495C512B7}" type="doc">
      <dgm:prSet loTypeId="urn:microsoft.com/office/officeart/2005/8/layout/hierarchy6" loCatId="hierarchy" qsTypeId="urn:microsoft.com/office/officeart/2005/8/quickstyle/simple1" qsCatId="simple" csTypeId="urn:microsoft.com/office/officeart/2005/8/colors/accent2_1" csCatId="accent2" phldr="1"/>
      <dgm:spPr/>
      <dgm:t>
        <a:bodyPr/>
        <a:lstStyle/>
        <a:p>
          <a:endParaRPr lang="es-419"/>
        </a:p>
      </dgm:t>
    </dgm:pt>
    <dgm:pt modelId="{62D4D41A-7CA9-41E2-93EB-90817D5BBF80}">
      <dgm:prSet phldrT="[Texto]" custT="1"/>
      <dgm:spPr>
        <a:solidFill>
          <a:schemeClr val="bg1">
            <a:alpha val="90000"/>
          </a:schemeClr>
        </a:solidFill>
        <a:ln>
          <a:solidFill>
            <a:srgbClr val="B6004C"/>
          </a:solidFill>
        </a:ln>
      </dgm:spPr>
      <dgm:t>
        <a:bodyPr/>
        <a:lstStyle/>
        <a:p>
          <a:r>
            <a:rPr lang="es-CO" sz="1000" b="1" dirty="0"/>
            <a:t>NTTA Variables</a:t>
          </a:r>
          <a:endParaRPr lang="es-419" sz="1000" b="1" dirty="0"/>
        </a:p>
      </dgm:t>
    </dgm:pt>
    <dgm:pt modelId="{90535358-271C-410D-B37F-8F4E0B592DFD}" type="parTrans" cxnId="{E4C974A7-5986-4D2B-8C9D-CF4A352FACE2}">
      <dgm:prSet/>
      <dgm:spPr/>
      <dgm:t>
        <a:bodyPr/>
        <a:lstStyle/>
        <a:p>
          <a:endParaRPr lang="es-419" sz="1000"/>
        </a:p>
      </dgm:t>
    </dgm:pt>
    <dgm:pt modelId="{6D37DC12-848A-45C2-B78E-51CA12DDA303}" type="sibTrans" cxnId="{E4C974A7-5986-4D2B-8C9D-CF4A352FACE2}">
      <dgm:prSet/>
      <dgm:spPr/>
      <dgm:t>
        <a:bodyPr/>
        <a:lstStyle/>
        <a:p>
          <a:endParaRPr lang="es-419" sz="1000"/>
        </a:p>
      </dgm:t>
    </dgm:pt>
    <dgm:pt modelId="{92C3FD7C-E756-478B-BCC7-FFC96EBE73A3}">
      <dgm:prSet phldrT="[Texto]" custT="1"/>
      <dgm:spPr>
        <a:solidFill>
          <a:schemeClr val="bg1">
            <a:alpha val="90000"/>
          </a:schemeClr>
        </a:solidFill>
        <a:ln>
          <a:solidFill>
            <a:srgbClr val="B6004C"/>
          </a:solidFill>
        </a:ln>
      </dgm:spPr>
      <dgm:t>
        <a:bodyPr/>
        <a:lstStyle/>
        <a:p>
          <a:r>
            <a:rPr lang="es-CO" sz="1000" b="1" i="1" dirty="0" err="1">
              <a:solidFill>
                <a:srgbClr val="B6004C"/>
              </a:solidFill>
            </a:rPr>
            <a:t>Unpaid</a:t>
          </a:r>
          <a:r>
            <a:rPr lang="es-CO" sz="1000" b="1" i="1" dirty="0">
              <a:solidFill>
                <a:srgbClr val="B6004C"/>
              </a:solidFill>
            </a:rPr>
            <a:t> </a:t>
          </a:r>
          <a:r>
            <a:rPr lang="es-CO" sz="1000" b="1" i="1" dirty="0" err="1">
              <a:solidFill>
                <a:srgbClr val="B6004C"/>
              </a:solidFill>
            </a:rPr>
            <a:t>household</a:t>
          </a:r>
          <a:r>
            <a:rPr lang="es-CO" sz="1000" b="1" i="1" dirty="0">
              <a:solidFill>
                <a:srgbClr val="B6004C"/>
              </a:solidFill>
            </a:rPr>
            <a:t> </a:t>
          </a:r>
          <a:r>
            <a:rPr lang="es-CO" sz="1000" b="1" i="1" dirty="0" err="1">
              <a:solidFill>
                <a:srgbClr val="B6004C"/>
              </a:solidFill>
            </a:rPr>
            <a:t>service</a:t>
          </a:r>
          <a:r>
            <a:rPr lang="es-CO" sz="1000" b="1" i="1" dirty="0">
              <a:solidFill>
                <a:srgbClr val="B6004C"/>
              </a:solidFill>
            </a:rPr>
            <a:t> </a:t>
          </a:r>
          <a:r>
            <a:rPr lang="es-CO" sz="1000" b="1" i="1" dirty="0" err="1">
              <a:solidFill>
                <a:srgbClr val="B6004C"/>
              </a:solidFill>
            </a:rPr>
            <a:t>work</a:t>
          </a:r>
          <a:r>
            <a:rPr lang="es-CO" sz="1000" b="1" i="1" dirty="0">
              <a:solidFill>
                <a:srgbClr val="B6004C"/>
              </a:solidFill>
            </a:rPr>
            <a:t> </a:t>
          </a:r>
          <a:endParaRPr lang="es-419" sz="1000" b="1" i="1" dirty="0">
            <a:solidFill>
              <a:srgbClr val="B6004C"/>
            </a:solidFill>
          </a:endParaRPr>
        </a:p>
      </dgm:t>
    </dgm:pt>
    <dgm:pt modelId="{D192A4DA-348B-423E-93CF-A09F08732992}" type="parTrans" cxnId="{29A43E62-2F35-4BFB-BF99-8FC59ED477C4}">
      <dgm:prSet/>
      <dgm:spPr>
        <a:ln>
          <a:solidFill>
            <a:srgbClr val="B6004C"/>
          </a:solidFill>
        </a:ln>
      </dgm:spPr>
      <dgm:t>
        <a:bodyPr/>
        <a:lstStyle/>
        <a:p>
          <a:endParaRPr lang="es-419" sz="1000"/>
        </a:p>
      </dgm:t>
    </dgm:pt>
    <dgm:pt modelId="{901C83BB-98C7-48C4-BEC9-9830898BBED0}" type="sibTrans" cxnId="{29A43E62-2F35-4BFB-BF99-8FC59ED477C4}">
      <dgm:prSet/>
      <dgm:spPr/>
      <dgm:t>
        <a:bodyPr/>
        <a:lstStyle/>
        <a:p>
          <a:endParaRPr lang="es-419" sz="1000"/>
        </a:p>
      </dgm:t>
    </dgm:pt>
    <dgm:pt modelId="{741DCE85-2160-4363-BFF1-0F989F5F854F}">
      <dgm:prSet phldrT="[Texto]" custT="1"/>
      <dgm:spPr>
        <a:solidFill>
          <a:schemeClr val="bg1">
            <a:alpha val="90000"/>
          </a:schemeClr>
        </a:solidFill>
        <a:ln>
          <a:solidFill>
            <a:srgbClr val="B6004C"/>
          </a:solidFill>
        </a:ln>
      </dgm:spPr>
      <dgm:t>
        <a:bodyPr/>
        <a:lstStyle/>
        <a:p>
          <a:r>
            <a:rPr lang="es-CO" sz="1000" dirty="0" err="1"/>
            <a:t>Production</a:t>
          </a:r>
          <a:endParaRPr lang="es-419" sz="1000" dirty="0"/>
        </a:p>
      </dgm:t>
    </dgm:pt>
    <dgm:pt modelId="{C17934EC-1B9A-4895-9AF4-7C3E7B9A28D7}" type="parTrans" cxnId="{40497144-FB73-4507-A5F2-B0E6343A0146}">
      <dgm:prSet/>
      <dgm:spPr>
        <a:ln>
          <a:solidFill>
            <a:srgbClr val="B6004C"/>
          </a:solidFill>
        </a:ln>
      </dgm:spPr>
      <dgm:t>
        <a:bodyPr/>
        <a:lstStyle/>
        <a:p>
          <a:endParaRPr lang="es-419" sz="1000"/>
        </a:p>
      </dgm:t>
    </dgm:pt>
    <dgm:pt modelId="{41E45E16-DACE-4DAF-BDBF-ED590579240F}" type="sibTrans" cxnId="{40497144-FB73-4507-A5F2-B0E6343A0146}">
      <dgm:prSet/>
      <dgm:spPr/>
      <dgm:t>
        <a:bodyPr/>
        <a:lstStyle/>
        <a:p>
          <a:endParaRPr lang="es-419" sz="1000"/>
        </a:p>
      </dgm:t>
    </dgm:pt>
    <dgm:pt modelId="{201AB14E-AC2D-4815-BFA6-E5FD1F8CB83D}">
      <dgm:prSet phldrT="[Texto]" custT="1"/>
      <dgm:spPr>
        <a:solidFill>
          <a:schemeClr val="bg1">
            <a:alpha val="90000"/>
          </a:schemeClr>
        </a:solidFill>
        <a:ln>
          <a:solidFill>
            <a:srgbClr val="B6004C"/>
          </a:solidFill>
        </a:ln>
      </dgm:spPr>
      <dgm:t>
        <a:bodyPr/>
        <a:lstStyle/>
        <a:p>
          <a:r>
            <a:rPr lang="es-CO" sz="1000" dirty="0" err="1"/>
            <a:t>Consumption</a:t>
          </a:r>
          <a:endParaRPr lang="es-419" sz="1000" dirty="0"/>
        </a:p>
      </dgm:t>
    </dgm:pt>
    <dgm:pt modelId="{4027193F-51B4-43C5-9BE4-415BC225B880}" type="parTrans" cxnId="{FCAC28F6-0730-4541-9D92-33FCB6CB937F}">
      <dgm:prSet/>
      <dgm:spPr>
        <a:ln>
          <a:solidFill>
            <a:srgbClr val="B6004C"/>
          </a:solidFill>
        </a:ln>
      </dgm:spPr>
      <dgm:t>
        <a:bodyPr/>
        <a:lstStyle/>
        <a:p>
          <a:endParaRPr lang="es-419" sz="1000"/>
        </a:p>
      </dgm:t>
    </dgm:pt>
    <dgm:pt modelId="{F1989990-4B22-4236-8CE7-B52BA92F0E05}" type="sibTrans" cxnId="{FCAC28F6-0730-4541-9D92-33FCB6CB937F}">
      <dgm:prSet/>
      <dgm:spPr/>
      <dgm:t>
        <a:bodyPr/>
        <a:lstStyle/>
        <a:p>
          <a:endParaRPr lang="es-419" sz="1000"/>
        </a:p>
      </dgm:t>
    </dgm:pt>
    <dgm:pt modelId="{DE864889-50CF-418F-88BE-2C606433CD3A}">
      <dgm:prSet phldrT="[Texto]" custT="1"/>
      <dgm:spPr>
        <a:solidFill>
          <a:schemeClr val="bg1">
            <a:alpha val="90000"/>
          </a:schemeClr>
        </a:solidFill>
        <a:ln>
          <a:solidFill>
            <a:srgbClr val="B6004C"/>
          </a:solidFill>
        </a:ln>
      </dgm:spPr>
      <dgm:t>
        <a:bodyPr/>
        <a:lstStyle/>
        <a:p>
          <a:r>
            <a:rPr lang="es-CO" sz="1000" b="1" i="1" dirty="0" err="1">
              <a:solidFill>
                <a:srgbClr val="B6004C"/>
              </a:solidFill>
            </a:rPr>
            <a:t>Transfers</a:t>
          </a:r>
          <a:endParaRPr lang="es-419" sz="1000" b="1" i="1" dirty="0">
            <a:solidFill>
              <a:srgbClr val="B6004C"/>
            </a:solidFill>
          </a:endParaRPr>
        </a:p>
      </dgm:t>
    </dgm:pt>
    <dgm:pt modelId="{E024203D-32B3-44BC-A031-866BE4809AF9}" type="parTrans" cxnId="{DB2A45B1-98A4-48D7-8727-FDD7AE40FBB4}">
      <dgm:prSet/>
      <dgm:spPr>
        <a:ln>
          <a:solidFill>
            <a:srgbClr val="B6004C"/>
          </a:solidFill>
        </a:ln>
      </dgm:spPr>
      <dgm:t>
        <a:bodyPr/>
        <a:lstStyle/>
        <a:p>
          <a:endParaRPr lang="es-419" sz="1000"/>
        </a:p>
      </dgm:t>
    </dgm:pt>
    <dgm:pt modelId="{C5F8A96E-D7E2-4355-8DA4-BF99C2C41644}" type="sibTrans" cxnId="{DB2A45B1-98A4-48D7-8727-FDD7AE40FBB4}">
      <dgm:prSet/>
      <dgm:spPr/>
      <dgm:t>
        <a:bodyPr/>
        <a:lstStyle/>
        <a:p>
          <a:endParaRPr lang="es-419" sz="1000"/>
        </a:p>
      </dgm:t>
    </dgm:pt>
    <dgm:pt modelId="{3E2408D3-C241-4ED5-99B1-2038B82693F2}">
      <dgm:prSet phldrT="[Texto]" custT="1"/>
      <dgm:spPr>
        <a:solidFill>
          <a:schemeClr val="bg1">
            <a:alpha val="90000"/>
          </a:schemeClr>
        </a:solidFill>
        <a:ln>
          <a:solidFill>
            <a:srgbClr val="B6004C"/>
          </a:solidFill>
        </a:ln>
      </dgm:spPr>
      <dgm:t>
        <a:bodyPr/>
        <a:lstStyle/>
        <a:p>
          <a:r>
            <a:rPr lang="es-CO" sz="1000" dirty="0" err="1"/>
            <a:t>Inflows</a:t>
          </a:r>
          <a:endParaRPr lang="es-419" sz="1000" dirty="0"/>
        </a:p>
      </dgm:t>
    </dgm:pt>
    <dgm:pt modelId="{667CD7CA-1C4C-4301-8EAE-7C6045E7351B}" type="parTrans" cxnId="{576C6AF7-7E03-4851-944F-AE39950E0C0B}">
      <dgm:prSet/>
      <dgm:spPr>
        <a:ln>
          <a:solidFill>
            <a:srgbClr val="B6004C"/>
          </a:solidFill>
        </a:ln>
      </dgm:spPr>
      <dgm:t>
        <a:bodyPr/>
        <a:lstStyle/>
        <a:p>
          <a:endParaRPr lang="es-419" sz="1000"/>
        </a:p>
      </dgm:t>
    </dgm:pt>
    <dgm:pt modelId="{BBF2B7D5-E68E-40E2-A170-2292AB3B57D5}" type="sibTrans" cxnId="{576C6AF7-7E03-4851-944F-AE39950E0C0B}">
      <dgm:prSet/>
      <dgm:spPr/>
      <dgm:t>
        <a:bodyPr/>
        <a:lstStyle/>
        <a:p>
          <a:endParaRPr lang="es-419" sz="1000"/>
        </a:p>
      </dgm:t>
    </dgm:pt>
    <dgm:pt modelId="{FED19409-CC03-4CC8-8F1F-04DFCCE9F01E}">
      <dgm:prSet phldrT="[Texto]" custT="1"/>
      <dgm:spPr>
        <a:solidFill>
          <a:schemeClr val="bg1">
            <a:alpha val="90000"/>
          </a:schemeClr>
        </a:solidFill>
        <a:ln>
          <a:solidFill>
            <a:srgbClr val="B6004C"/>
          </a:solidFill>
        </a:ln>
      </dgm:spPr>
      <dgm:t>
        <a:bodyPr/>
        <a:lstStyle/>
        <a:p>
          <a:r>
            <a:rPr lang="es-CO" sz="1000" dirty="0" err="1"/>
            <a:t>Outflows</a:t>
          </a:r>
          <a:endParaRPr lang="es-419" sz="1000" dirty="0"/>
        </a:p>
      </dgm:t>
    </dgm:pt>
    <dgm:pt modelId="{3C7A2D56-BAAB-421B-ABA1-A85992B8B102}" type="parTrans" cxnId="{30146823-3571-428F-BBDE-AF1A35672D16}">
      <dgm:prSet/>
      <dgm:spPr>
        <a:ln>
          <a:solidFill>
            <a:srgbClr val="B6004C"/>
          </a:solidFill>
        </a:ln>
      </dgm:spPr>
      <dgm:t>
        <a:bodyPr/>
        <a:lstStyle/>
        <a:p>
          <a:endParaRPr lang="es-419" sz="1000"/>
        </a:p>
      </dgm:t>
    </dgm:pt>
    <dgm:pt modelId="{653AE615-5910-4D9D-80F5-81AD497E7699}" type="sibTrans" cxnId="{30146823-3571-428F-BBDE-AF1A35672D16}">
      <dgm:prSet/>
      <dgm:spPr/>
      <dgm:t>
        <a:bodyPr/>
        <a:lstStyle/>
        <a:p>
          <a:endParaRPr lang="es-419" sz="1000"/>
        </a:p>
      </dgm:t>
    </dgm:pt>
    <dgm:pt modelId="{09BE81DE-7AA3-4A30-8A6C-4B068571A1E1}" type="pres">
      <dgm:prSet presAssocID="{34315BAA-9852-4068-82FC-416495C512B7}" presName="mainComposite" presStyleCnt="0">
        <dgm:presLayoutVars>
          <dgm:chPref val="1"/>
          <dgm:dir/>
          <dgm:animOne val="branch"/>
          <dgm:animLvl val="lvl"/>
          <dgm:resizeHandles val="exact"/>
        </dgm:presLayoutVars>
      </dgm:prSet>
      <dgm:spPr/>
    </dgm:pt>
    <dgm:pt modelId="{CB481D24-A58C-4B9D-826A-57F769E3DDDC}" type="pres">
      <dgm:prSet presAssocID="{34315BAA-9852-4068-82FC-416495C512B7}" presName="hierFlow" presStyleCnt="0"/>
      <dgm:spPr/>
    </dgm:pt>
    <dgm:pt modelId="{6C6E0CD9-E7BF-4B5D-8306-72D6CA5B5B4E}" type="pres">
      <dgm:prSet presAssocID="{34315BAA-9852-4068-82FC-416495C512B7}" presName="hierChild1" presStyleCnt="0">
        <dgm:presLayoutVars>
          <dgm:chPref val="1"/>
          <dgm:animOne val="branch"/>
          <dgm:animLvl val="lvl"/>
        </dgm:presLayoutVars>
      </dgm:prSet>
      <dgm:spPr/>
    </dgm:pt>
    <dgm:pt modelId="{0F087802-E88C-4C9E-8CFF-6687394FF6D6}" type="pres">
      <dgm:prSet presAssocID="{62D4D41A-7CA9-41E2-93EB-90817D5BBF80}" presName="Name14" presStyleCnt="0"/>
      <dgm:spPr/>
    </dgm:pt>
    <dgm:pt modelId="{F9AAF838-FD45-43CE-98F5-8FD4009643F9}" type="pres">
      <dgm:prSet presAssocID="{62D4D41A-7CA9-41E2-93EB-90817D5BBF80}" presName="level1Shape" presStyleLbl="node0" presStyleIdx="0" presStyleCnt="1" custScaleX="272645" custScaleY="35972" custLinFactNeighborX="13447" custLinFactNeighborY="-733">
        <dgm:presLayoutVars>
          <dgm:chPref val="3"/>
        </dgm:presLayoutVars>
      </dgm:prSet>
      <dgm:spPr/>
    </dgm:pt>
    <dgm:pt modelId="{BC96A693-D8C5-4349-97C8-31EEE085B07C}" type="pres">
      <dgm:prSet presAssocID="{62D4D41A-7CA9-41E2-93EB-90817D5BBF80}" presName="hierChild2" presStyleCnt="0"/>
      <dgm:spPr/>
    </dgm:pt>
    <dgm:pt modelId="{57C56510-1F85-459C-BE8E-A82308A42F6F}" type="pres">
      <dgm:prSet presAssocID="{D192A4DA-348B-423E-93CF-A09F08732992}" presName="Name19" presStyleLbl="parChTrans1D2" presStyleIdx="0" presStyleCnt="2"/>
      <dgm:spPr/>
    </dgm:pt>
    <dgm:pt modelId="{6AD9AB47-5700-42FE-AF14-B35EB633C0C9}" type="pres">
      <dgm:prSet presAssocID="{92C3FD7C-E756-478B-BCC7-FFC96EBE73A3}" presName="Name21" presStyleCnt="0"/>
      <dgm:spPr/>
    </dgm:pt>
    <dgm:pt modelId="{B3E229A6-88B3-4E47-ACA4-B43A239CE67E}" type="pres">
      <dgm:prSet presAssocID="{92C3FD7C-E756-478B-BCC7-FFC96EBE73A3}" presName="level2Shape" presStyleLbl="node2" presStyleIdx="0" presStyleCnt="2" custScaleX="151596" custScaleY="43963" custLinFactNeighborX="-23415" custLinFactNeighborY="1033"/>
      <dgm:spPr/>
    </dgm:pt>
    <dgm:pt modelId="{42DDA79F-A48F-4B04-BA5C-831FFC0C929A}" type="pres">
      <dgm:prSet presAssocID="{92C3FD7C-E756-478B-BCC7-FFC96EBE73A3}" presName="hierChild3" presStyleCnt="0"/>
      <dgm:spPr/>
    </dgm:pt>
    <dgm:pt modelId="{F2371A88-C116-446A-8379-0DF0D44F7F21}" type="pres">
      <dgm:prSet presAssocID="{C17934EC-1B9A-4895-9AF4-7C3E7B9A28D7}" presName="Name19" presStyleLbl="parChTrans1D3" presStyleIdx="0" presStyleCnt="4"/>
      <dgm:spPr/>
    </dgm:pt>
    <dgm:pt modelId="{EB1D8B20-1009-4BAE-8C49-BEACB911F45C}" type="pres">
      <dgm:prSet presAssocID="{741DCE85-2160-4363-BFF1-0F989F5F854F}" presName="Name21" presStyleCnt="0"/>
      <dgm:spPr/>
    </dgm:pt>
    <dgm:pt modelId="{9BBEC671-F605-4522-8D4F-DBAA842C2E48}" type="pres">
      <dgm:prSet presAssocID="{741DCE85-2160-4363-BFF1-0F989F5F854F}" presName="level2Shape" presStyleLbl="node3" presStyleIdx="0" presStyleCnt="4" custScaleY="39501" custLinFactNeighborX="-27546" custLinFactNeighborY="714"/>
      <dgm:spPr/>
    </dgm:pt>
    <dgm:pt modelId="{4FB91930-C342-4695-9D1D-971F279278F3}" type="pres">
      <dgm:prSet presAssocID="{741DCE85-2160-4363-BFF1-0F989F5F854F}" presName="hierChild3" presStyleCnt="0"/>
      <dgm:spPr/>
    </dgm:pt>
    <dgm:pt modelId="{C267D27E-057A-4D42-B459-BA929CBE18C6}" type="pres">
      <dgm:prSet presAssocID="{4027193F-51B4-43C5-9BE4-415BC225B880}" presName="Name19" presStyleLbl="parChTrans1D3" presStyleIdx="1" presStyleCnt="4"/>
      <dgm:spPr/>
    </dgm:pt>
    <dgm:pt modelId="{439E107F-B982-4DAC-9A06-B608D527E299}" type="pres">
      <dgm:prSet presAssocID="{201AB14E-AC2D-4815-BFA6-E5FD1F8CB83D}" presName="Name21" presStyleCnt="0"/>
      <dgm:spPr/>
    </dgm:pt>
    <dgm:pt modelId="{26EAE873-BD80-4DB6-AE0A-6D8EF148E618}" type="pres">
      <dgm:prSet presAssocID="{201AB14E-AC2D-4815-BFA6-E5FD1F8CB83D}" presName="level2Shape" presStyleLbl="node3" presStyleIdx="1" presStyleCnt="4" custScaleY="39501" custLinFactNeighborX="-15947" custLinFactNeighborY="714"/>
      <dgm:spPr/>
    </dgm:pt>
    <dgm:pt modelId="{683BEB13-E41C-466A-8FA1-125BC7694652}" type="pres">
      <dgm:prSet presAssocID="{201AB14E-AC2D-4815-BFA6-E5FD1F8CB83D}" presName="hierChild3" presStyleCnt="0"/>
      <dgm:spPr/>
    </dgm:pt>
    <dgm:pt modelId="{9BEA009E-D8E2-4797-AAC7-756E588FF778}" type="pres">
      <dgm:prSet presAssocID="{E024203D-32B3-44BC-A031-866BE4809AF9}" presName="Name19" presStyleLbl="parChTrans1D2" presStyleIdx="1" presStyleCnt="2"/>
      <dgm:spPr/>
    </dgm:pt>
    <dgm:pt modelId="{0B485DEC-3D6B-4C62-8F8B-68A29351FF68}" type="pres">
      <dgm:prSet presAssocID="{DE864889-50CF-418F-88BE-2C606433CD3A}" presName="Name21" presStyleCnt="0"/>
      <dgm:spPr/>
    </dgm:pt>
    <dgm:pt modelId="{ECD72E29-0EC5-4989-9226-2F2054525033}" type="pres">
      <dgm:prSet presAssocID="{DE864889-50CF-418F-88BE-2C606433CD3A}" presName="level2Shape" presStyleLbl="node2" presStyleIdx="1" presStyleCnt="2" custScaleY="41669" custLinFactNeighborX="26343" custLinFactNeighborY="2314"/>
      <dgm:spPr/>
    </dgm:pt>
    <dgm:pt modelId="{A5B8B750-77E8-4673-84FB-80C0617DC5EF}" type="pres">
      <dgm:prSet presAssocID="{DE864889-50CF-418F-88BE-2C606433CD3A}" presName="hierChild3" presStyleCnt="0"/>
      <dgm:spPr/>
    </dgm:pt>
    <dgm:pt modelId="{25D3D7F9-489C-4FDF-A226-73BDEDCFEA1E}" type="pres">
      <dgm:prSet presAssocID="{667CD7CA-1C4C-4301-8EAE-7C6045E7351B}" presName="Name19" presStyleLbl="parChTrans1D3" presStyleIdx="2" presStyleCnt="4"/>
      <dgm:spPr/>
    </dgm:pt>
    <dgm:pt modelId="{EB88CDAB-8D6E-451A-B6AE-9296542509FA}" type="pres">
      <dgm:prSet presAssocID="{3E2408D3-C241-4ED5-99B1-2038B82693F2}" presName="Name21" presStyleCnt="0"/>
      <dgm:spPr/>
    </dgm:pt>
    <dgm:pt modelId="{6FA40D99-204D-4EAA-BFC5-EB2FAB67B8FC}" type="pres">
      <dgm:prSet presAssocID="{3E2408D3-C241-4ED5-99B1-2038B82693F2}" presName="level2Shape" presStyleLbl="node3" presStyleIdx="2" presStyleCnt="4" custScaleY="39501" custLinFactNeighborX="16528" custLinFactNeighborY="942"/>
      <dgm:spPr/>
    </dgm:pt>
    <dgm:pt modelId="{2931122E-12F4-446A-A993-60FD20AAA4D3}" type="pres">
      <dgm:prSet presAssocID="{3E2408D3-C241-4ED5-99B1-2038B82693F2}" presName="hierChild3" presStyleCnt="0"/>
      <dgm:spPr/>
    </dgm:pt>
    <dgm:pt modelId="{FC28B76F-B032-46A7-B105-7BD39DFA6995}" type="pres">
      <dgm:prSet presAssocID="{3C7A2D56-BAAB-421B-ABA1-A85992B8B102}" presName="Name19" presStyleLbl="parChTrans1D3" presStyleIdx="3" presStyleCnt="4"/>
      <dgm:spPr/>
    </dgm:pt>
    <dgm:pt modelId="{9487C744-F1D2-4F94-AD13-85FF4EB1CBA6}" type="pres">
      <dgm:prSet presAssocID="{FED19409-CC03-4CC8-8F1F-04DFCCE9F01E}" presName="Name21" presStyleCnt="0"/>
      <dgm:spPr/>
    </dgm:pt>
    <dgm:pt modelId="{4E0B5949-2E51-492E-B946-76EBF0085668}" type="pres">
      <dgm:prSet presAssocID="{FED19409-CC03-4CC8-8F1F-04DFCCE9F01E}" presName="level2Shape" presStyleLbl="node3" presStyleIdx="3" presStyleCnt="4" custScaleY="39501" custLinFactNeighborX="32660" custLinFactNeighborY="942"/>
      <dgm:spPr/>
    </dgm:pt>
    <dgm:pt modelId="{D4ACAEBB-D548-49C5-9AC1-A98E49E7B1F2}" type="pres">
      <dgm:prSet presAssocID="{FED19409-CC03-4CC8-8F1F-04DFCCE9F01E}" presName="hierChild3" presStyleCnt="0"/>
      <dgm:spPr/>
    </dgm:pt>
    <dgm:pt modelId="{02496C5C-4639-44D1-937A-EE0225E69C9E}" type="pres">
      <dgm:prSet presAssocID="{34315BAA-9852-4068-82FC-416495C512B7}" presName="bgShapesFlow" presStyleCnt="0"/>
      <dgm:spPr/>
    </dgm:pt>
  </dgm:ptLst>
  <dgm:cxnLst>
    <dgm:cxn modelId="{634B9E00-0341-4C73-B991-1E3D7E3E8FFC}" type="presOf" srcId="{741DCE85-2160-4363-BFF1-0F989F5F854F}" destId="{9BBEC671-F605-4522-8D4F-DBAA842C2E48}" srcOrd="0" destOrd="0" presId="urn:microsoft.com/office/officeart/2005/8/layout/hierarchy6"/>
    <dgm:cxn modelId="{AA692E1D-453B-472E-A8C5-311341DEA022}" type="presOf" srcId="{3C7A2D56-BAAB-421B-ABA1-A85992B8B102}" destId="{FC28B76F-B032-46A7-B105-7BD39DFA6995}" srcOrd="0" destOrd="0" presId="urn:microsoft.com/office/officeart/2005/8/layout/hierarchy6"/>
    <dgm:cxn modelId="{30146823-3571-428F-BBDE-AF1A35672D16}" srcId="{DE864889-50CF-418F-88BE-2C606433CD3A}" destId="{FED19409-CC03-4CC8-8F1F-04DFCCE9F01E}" srcOrd="1" destOrd="0" parTransId="{3C7A2D56-BAAB-421B-ABA1-A85992B8B102}" sibTransId="{653AE615-5910-4D9D-80F5-81AD497E7699}"/>
    <dgm:cxn modelId="{86DF3D2E-C059-43F7-A8D3-4D7FEC867D58}" type="presOf" srcId="{4027193F-51B4-43C5-9BE4-415BC225B880}" destId="{C267D27E-057A-4D42-B459-BA929CBE18C6}" srcOrd="0" destOrd="0" presId="urn:microsoft.com/office/officeart/2005/8/layout/hierarchy6"/>
    <dgm:cxn modelId="{4156E034-A1A1-434C-B354-282A28A69DA3}" type="presOf" srcId="{DE864889-50CF-418F-88BE-2C606433CD3A}" destId="{ECD72E29-0EC5-4989-9226-2F2054525033}" srcOrd="0" destOrd="0" presId="urn:microsoft.com/office/officeart/2005/8/layout/hierarchy6"/>
    <dgm:cxn modelId="{AF7BBE3C-7150-4AAE-84FE-34D9674240D5}" type="presOf" srcId="{FED19409-CC03-4CC8-8F1F-04DFCCE9F01E}" destId="{4E0B5949-2E51-492E-B946-76EBF0085668}" srcOrd="0" destOrd="0" presId="urn:microsoft.com/office/officeart/2005/8/layout/hierarchy6"/>
    <dgm:cxn modelId="{40497144-FB73-4507-A5F2-B0E6343A0146}" srcId="{92C3FD7C-E756-478B-BCC7-FFC96EBE73A3}" destId="{741DCE85-2160-4363-BFF1-0F989F5F854F}" srcOrd="0" destOrd="0" parTransId="{C17934EC-1B9A-4895-9AF4-7C3E7B9A28D7}" sibTransId="{41E45E16-DACE-4DAF-BDBF-ED590579240F}"/>
    <dgm:cxn modelId="{B166C652-F5D5-4133-A37C-C3BB5C307997}" type="presOf" srcId="{92C3FD7C-E756-478B-BCC7-FFC96EBE73A3}" destId="{B3E229A6-88B3-4E47-ACA4-B43A239CE67E}" srcOrd="0" destOrd="0" presId="urn:microsoft.com/office/officeart/2005/8/layout/hierarchy6"/>
    <dgm:cxn modelId="{239AF253-EC8A-445E-9BBB-0D37ABCE083F}" type="presOf" srcId="{D192A4DA-348B-423E-93CF-A09F08732992}" destId="{57C56510-1F85-459C-BE8E-A82308A42F6F}" srcOrd="0" destOrd="0" presId="urn:microsoft.com/office/officeart/2005/8/layout/hierarchy6"/>
    <dgm:cxn modelId="{3FD89956-C1FB-4064-A087-155B82352C60}" type="presOf" srcId="{3E2408D3-C241-4ED5-99B1-2038B82693F2}" destId="{6FA40D99-204D-4EAA-BFC5-EB2FAB67B8FC}" srcOrd="0" destOrd="0" presId="urn:microsoft.com/office/officeart/2005/8/layout/hierarchy6"/>
    <dgm:cxn modelId="{29A43E62-2F35-4BFB-BF99-8FC59ED477C4}" srcId="{62D4D41A-7CA9-41E2-93EB-90817D5BBF80}" destId="{92C3FD7C-E756-478B-BCC7-FFC96EBE73A3}" srcOrd="0" destOrd="0" parTransId="{D192A4DA-348B-423E-93CF-A09F08732992}" sibTransId="{901C83BB-98C7-48C4-BEC9-9830898BBED0}"/>
    <dgm:cxn modelId="{CA6E4A65-9B7B-4173-BD54-4741AE18103C}" type="presOf" srcId="{201AB14E-AC2D-4815-BFA6-E5FD1F8CB83D}" destId="{26EAE873-BD80-4DB6-AE0A-6D8EF148E618}" srcOrd="0" destOrd="0" presId="urn:microsoft.com/office/officeart/2005/8/layout/hierarchy6"/>
    <dgm:cxn modelId="{0B27AD69-B7B5-49C3-9677-CCAE65EA6321}" type="presOf" srcId="{C17934EC-1B9A-4895-9AF4-7C3E7B9A28D7}" destId="{F2371A88-C116-446A-8379-0DF0D44F7F21}" srcOrd="0" destOrd="0" presId="urn:microsoft.com/office/officeart/2005/8/layout/hierarchy6"/>
    <dgm:cxn modelId="{1063EF6B-1180-4730-8227-38642590B613}" type="presOf" srcId="{E024203D-32B3-44BC-A031-866BE4809AF9}" destId="{9BEA009E-D8E2-4797-AAC7-756E588FF778}" srcOrd="0" destOrd="0" presId="urn:microsoft.com/office/officeart/2005/8/layout/hierarchy6"/>
    <dgm:cxn modelId="{D5368E72-D304-44D6-9A3F-A91AC3D15D3B}" type="presOf" srcId="{34315BAA-9852-4068-82FC-416495C512B7}" destId="{09BE81DE-7AA3-4A30-8A6C-4B068571A1E1}" srcOrd="0" destOrd="0" presId="urn:microsoft.com/office/officeart/2005/8/layout/hierarchy6"/>
    <dgm:cxn modelId="{A8359AA2-BD2B-454D-8F5B-4F6A1AAB050E}" type="presOf" srcId="{62D4D41A-7CA9-41E2-93EB-90817D5BBF80}" destId="{F9AAF838-FD45-43CE-98F5-8FD4009643F9}" srcOrd="0" destOrd="0" presId="urn:microsoft.com/office/officeart/2005/8/layout/hierarchy6"/>
    <dgm:cxn modelId="{E4C974A7-5986-4D2B-8C9D-CF4A352FACE2}" srcId="{34315BAA-9852-4068-82FC-416495C512B7}" destId="{62D4D41A-7CA9-41E2-93EB-90817D5BBF80}" srcOrd="0" destOrd="0" parTransId="{90535358-271C-410D-B37F-8F4E0B592DFD}" sibTransId="{6D37DC12-848A-45C2-B78E-51CA12DDA303}"/>
    <dgm:cxn modelId="{DB2A45B1-98A4-48D7-8727-FDD7AE40FBB4}" srcId="{62D4D41A-7CA9-41E2-93EB-90817D5BBF80}" destId="{DE864889-50CF-418F-88BE-2C606433CD3A}" srcOrd="1" destOrd="0" parTransId="{E024203D-32B3-44BC-A031-866BE4809AF9}" sibTransId="{C5F8A96E-D7E2-4355-8DA4-BF99C2C41644}"/>
    <dgm:cxn modelId="{126A1AE9-4E46-4D17-960E-7C158DE57122}" type="presOf" srcId="{667CD7CA-1C4C-4301-8EAE-7C6045E7351B}" destId="{25D3D7F9-489C-4FDF-A226-73BDEDCFEA1E}" srcOrd="0" destOrd="0" presId="urn:microsoft.com/office/officeart/2005/8/layout/hierarchy6"/>
    <dgm:cxn modelId="{FCAC28F6-0730-4541-9D92-33FCB6CB937F}" srcId="{92C3FD7C-E756-478B-BCC7-FFC96EBE73A3}" destId="{201AB14E-AC2D-4815-BFA6-E5FD1F8CB83D}" srcOrd="1" destOrd="0" parTransId="{4027193F-51B4-43C5-9BE4-415BC225B880}" sibTransId="{F1989990-4B22-4236-8CE7-B52BA92F0E05}"/>
    <dgm:cxn modelId="{576C6AF7-7E03-4851-944F-AE39950E0C0B}" srcId="{DE864889-50CF-418F-88BE-2C606433CD3A}" destId="{3E2408D3-C241-4ED5-99B1-2038B82693F2}" srcOrd="0" destOrd="0" parTransId="{667CD7CA-1C4C-4301-8EAE-7C6045E7351B}" sibTransId="{BBF2B7D5-E68E-40E2-A170-2292AB3B57D5}"/>
    <dgm:cxn modelId="{078C5A3C-2757-4D27-B383-9C500B2FAD39}" type="presParOf" srcId="{09BE81DE-7AA3-4A30-8A6C-4B068571A1E1}" destId="{CB481D24-A58C-4B9D-826A-57F769E3DDDC}" srcOrd="0" destOrd="0" presId="urn:microsoft.com/office/officeart/2005/8/layout/hierarchy6"/>
    <dgm:cxn modelId="{C1D64049-F56F-453F-9950-15642FB50C66}" type="presParOf" srcId="{CB481D24-A58C-4B9D-826A-57F769E3DDDC}" destId="{6C6E0CD9-E7BF-4B5D-8306-72D6CA5B5B4E}" srcOrd="0" destOrd="0" presId="urn:microsoft.com/office/officeart/2005/8/layout/hierarchy6"/>
    <dgm:cxn modelId="{E92068F4-02B0-4A4C-B46A-F39CC20C0592}" type="presParOf" srcId="{6C6E0CD9-E7BF-4B5D-8306-72D6CA5B5B4E}" destId="{0F087802-E88C-4C9E-8CFF-6687394FF6D6}" srcOrd="0" destOrd="0" presId="urn:microsoft.com/office/officeart/2005/8/layout/hierarchy6"/>
    <dgm:cxn modelId="{3DF3B606-4F47-418E-9EC0-EC1B1909CC24}" type="presParOf" srcId="{0F087802-E88C-4C9E-8CFF-6687394FF6D6}" destId="{F9AAF838-FD45-43CE-98F5-8FD4009643F9}" srcOrd="0" destOrd="0" presId="urn:microsoft.com/office/officeart/2005/8/layout/hierarchy6"/>
    <dgm:cxn modelId="{B086DE7F-B724-4EA2-B862-B33680392AD5}" type="presParOf" srcId="{0F087802-E88C-4C9E-8CFF-6687394FF6D6}" destId="{BC96A693-D8C5-4349-97C8-31EEE085B07C}" srcOrd="1" destOrd="0" presId="urn:microsoft.com/office/officeart/2005/8/layout/hierarchy6"/>
    <dgm:cxn modelId="{6D122D04-C60C-48CB-AC7D-28C3F8C72FAC}" type="presParOf" srcId="{BC96A693-D8C5-4349-97C8-31EEE085B07C}" destId="{57C56510-1F85-459C-BE8E-A82308A42F6F}" srcOrd="0" destOrd="0" presId="urn:microsoft.com/office/officeart/2005/8/layout/hierarchy6"/>
    <dgm:cxn modelId="{B0E41E04-3B86-4D0D-9868-B32A3E32CC74}" type="presParOf" srcId="{BC96A693-D8C5-4349-97C8-31EEE085B07C}" destId="{6AD9AB47-5700-42FE-AF14-B35EB633C0C9}" srcOrd="1" destOrd="0" presId="urn:microsoft.com/office/officeart/2005/8/layout/hierarchy6"/>
    <dgm:cxn modelId="{B653A68F-9743-4998-AC70-C1AD77EF3B5B}" type="presParOf" srcId="{6AD9AB47-5700-42FE-AF14-B35EB633C0C9}" destId="{B3E229A6-88B3-4E47-ACA4-B43A239CE67E}" srcOrd="0" destOrd="0" presId="urn:microsoft.com/office/officeart/2005/8/layout/hierarchy6"/>
    <dgm:cxn modelId="{A1275B32-74E2-4D42-8A66-F4B3A889695E}" type="presParOf" srcId="{6AD9AB47-5700-42FE-AF14-B35EB633C0C9}" destId="{42DDA79F-A48F-4B04-BA5C-831FFC0C929A}" srcOrd="1" destOrd="0" presId="urn:microsoft.com/office/officeart/2005/8/layout/hierarchy6"/>
    <dgm:cxn modelId="{B4D74B70-1BDC-4D70-BAD4-0143DEC4DFD5}" type="presParOf" srcId="{42DDA79F-A48F-4B04-BA5C-831FFC0C929A}" destId="{F2371A88-C116-446A-8379-0DF0D44F7F21}" srcOrd="0" destOrd="0" presId="urn:microsoft.com/office/officeart/2005/8/layout/hierarchy6"/>
    <dgm:cxn modelId="{73DD73F8-E131-45DC-A84B-424265498E0C}" type="presParOf" srcId="{42DDA79F-A48F-4B04-BA5C-831FFC0C929A}" destId="{EB1D8B20-1009-4BAE-8C49-BEACB911F45C}" srcOrd="1" destOrd="0" presId="urn:microsoft.com/office/officeart/2005/8/layout/hierarchy6"/>
    <dgm:cxn modelId="{37292510-6989-485A-8315-55FB525789B6}" type="presParOf" srcId="{EB1D8B20-1009-4BAE-8C49-BEACB911F45C}" destId="{9BBEC671-F605-4522-8D4F-DBAA842C2E48}" srcOrd="0" destOrd="0" presId="urn:microsoft.com/office/officeart/2005/8/layout/hierarchy6"/>
    <dgm:cxn modelId="{94F62976-3D00-429C-98D3-9B97F45A06C5}" type="presParOf" srcId="{EB1D8B20-1009-4BAE-8C49-BEACB911F45C}" destId="{4FB91930-C342-4695-9D1D-971F279278F3}" srcOrd="1" destOrd="0" presId="urn:microsoft.com/office/officeart/2005/8/layout/hierarchy6"/>
    <dgm:cxn modelId="{D81E00B3-DA1D-4A95-9CA4-47E3C9853CB0}" type="presParOf" srcId="{42DDA79F-A48F-4B04-BA5C-831FFC0C929A}" destId="{C267D27E-057A-4D42-B459-BA929CBE18C6}" srcOrd="2" destOrd="0" presId="urn:microsoft.com/office/officeart/2005/8/layout/hierarchy6"/>
    <dgm:cxn modelId="{25AB54D6-5E90-46BA-B079-6BD18F87AF51}" type="presParOf" srcId="{42DDA79F-A48F-4B04-BA5C-831FFC0C929A}" destId="{439E107F-B982-4DAC-9A06-B608D527E299}" srcOrd="3" destOrd="0" presId="urn:microsoft.com/office/officeart/2005/8/layout/hierarchy6"/>
    <dgm:cxn modelId="{EB0B6978-0E5E-478C-B0FB-42B687DE7B73}" type="presParOf" srcId="{439E107F-B982-4DAC-9A06-B608D527E299}" destId="{26EAE873-BD80-4DB6-AE0A-6D8EF148E618}" srcOrd="0" destOrd="0" presId="urn:microsoft.com/office/officeart/2005/8/layout/hierarchy6"/>
    <dgm:cxn modelId="{4A9BEA40-6B30-40F0-9588-1B77D9B8EF36}" type="presParOf" srcId="{439E107F-B982-4DAC-9A06-B608D527E299}" destId="{683BEB13-E41C-466A-8FA1-125BC7694652}" srcOrd="1" destOrd="0" presId="urn:microsoft.com/office/officeart/2005/8/layout/hierarchy6"/>
    <dgm:cxn modelId="{204FD73F-0B85-41EF-A981-CCF852E87CD2}" type="presParOf" srcId="{BC96A693-D8C5-4349-97C8-31EEE085B07C}" destId="{9BEA009E-D8E2-4797-AAC7-756E588FF778}" srcOrd="2" destOrd="0" presId="urn:microsoft.com/office/officeart/2005/8/layout/hierarchy6"/>
    <dgm:cxn modelId="{EF7DAFD7-3B73-487D-8AF9-EC9BBF09C567}" type="presParOf" srcId="{BC96A693-D8C5-4349-97C8-31EEE085B07C}" destId="{0B485DEC-3D6B-4C62-8F8B-68A29351FF68}" srcOrd="3" destOrd="0" presId="urn:microsoft.com/office/officeart/2005/8/layout/hierarchy6"/>
    <dgm:cxn modelId="{8AC1ED68-5FB1-4963-97C2-389BA86F05DB}" type="presParOf" srcId="{0B485DEC-3D6B-4C62-8F8B-68A29351FF68}" destId="{ECD72E29-0EC5-4989-9226-2F2054525033}" srcOrd="0" destOrd="0" presId="urn:microsoft.com/office/officeart/2005/8/layout/hierarchy6"/>
    <dgm:cxn modelId="{759B1C15-9133-445A-BBF1-D991B3F7AB25}" type="presParOf" srcId="{0B485DEC-3D6B-4C62-8F8B-68A29351FF68}" destId="{A5B8B750-77E8-4673-84FB-80C0617DC5EF}" srcOrd="1" destOrd="0" presId="urn:microsoft.com/office/officeart/2005/8/layout/hierarchy6"/>
    <dgm:cxn modelId="{FAE16AAD-F2CF-4512-9A2F-76E91BBED1E8}" type="presParOf" srcId="{A5B8B750-77E8-4673-84FB-80C0617DC5EF}" destId="{25D3D7F9-489C-4FDF-A226-73BDEDCFEA1E}" srcOrd="0" destOrd="0" presId="urn:microsoft.com/office/officeart/2005/8/layout/hierarchy6"/>
    <dgm:cxn modelId="{34B0FD94-81C6-4D11-9A70-D8BE866A1C55}" type="presParOf" srcId="{A5B8B750-77E8-4673-84FB-80C0617DC5EF}" destId="{EB88CDAB-8D6E-451A-B6AE-9296542509FA}" srcOrd="1" destOrd="0" presId="urn:microsoft.com/office/officeart/2005/8/layout/hierarchy6"/>
    <dgm:cxn modelId="{27BDD348-B0B7-4105-B4A7-58DAF9420B35}" type="presParOf" srcId="{EB88CDAB-8D6E-451A-B6AE-9296542509FA}" destId="{6FA40D99-204D-4EAA-BFC5-EB2FAB67B8FC}" srcOrd="0" destOrd="0" presId="urn:microsoft.com/office/officeart/2005/8/layout/hierarchy6"/>
    <dgm:cxn modelId="{C24F0B9E-AE05-4949-97E2-953BA2CE213F}" type="presParOf" srcId="{EB88CDAB-8D6E-451A-B6AE-9296542509FA}" destId="{2931122E-12F4-446A-A993-60FD20AAA4D3}" srcOrd="1" destOrd="0" presId="urn:microsoft.com/office/officeart/2005/8/layout/hierarchy6"/>
    <dgm:cxn modelId="{E57B8D55-27E0-4CAC-8A49-9DF7BAA9C956}" type="presParOf" srcId="{A5B8B750-77E8-4673-84FB-80C0617DC5EF}" destId="{FC28B76F-B032-46A7-B105-7BD39DFA6995}" srcOrd="2" destOrd="0" presId="urn:microsoft.com/office/officeart/2005/8/layout/hierarchy6"/>
    <dgm:cxn modelId="{535DEE62-DDBA-4908-8915-2C18F214E216}" type="presParOf" srcId="{A5B8B750-77E8-4673-84FB-80C0617DC5EF}" destId="{9487C744-F1D2-4F94-AD13-85FF4EB1CBA6}" srcOrd="3" destOrd="0" presId="urn:microsoft.com/office/officeart/2005/8/layout/hierarchy6"/>
    <dgm:cxn modelId="{5D4860DC-A4EC-47AF-930F-A97DDB037E16}" type="presParOf" srcId="{9487C744-F1D2-4F94-AD13-85FF4EB1CBA6}" destId="{4E0B5949-2E51-492E-B946-76EBF0085668}" srcOrd="0" destOrd="0" presId="urn:microsoft.com/office/officeart/2005/8/layout/hierarchy6"/>
    <dgm:cxn modelId="{906F0E94-D943-40EA-A507-EEDF78E2BD92}" type="presParOf" srcId="{9487C744-F1D2-4F94-AD13-85FF4EB1CBA6}" destId="{D4ACAEBB-D548-49C5-9AC1-A98E49E7B1F2}" srcOrd="1" destOrd="0" presId="urn:microsoft.com/office/officeart/2005/8/layout/hierarchy6"/>
    <dgm:cxn modelId="{CA67F1F2-DEE5-4FB6-B0C0-2851E8AF34F5}" type="presParOf" srcId="{09BE81DE-7AA3-4A30-8A6C-4B068571A1E1}" destId="{02496C5C-4639-44D1-937A-EE0225E69C9E}" srcOrd="1" destOrd="0" presId="urn:microsoft.com/office/officeart/2005/8/layout/hierarchy6"/>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4315BAA-9852-4068-82FC-416495C512B7}" type="doc">
      <dgm:prSet loTypeId="urn:microsoft.com/office/officeart/2005/8/layout/hierarchy6" loCatId="hierarchy" qsTypeId="urn:microsoft.com/office/officeart/2005/8/quickstyle/simple1" qsCatId="simple" csTypeId="urn:microsoft.com/office/officeart/2005/8/colors/accent2_1" csCatId="accent2" phldr="1"/>
      <dgm:spPr/>
      <dgm:t>
        <a:bodyPr/>
        <a:lstStyle/>
        <a:p>
          <a:endParaRPr lang="es-419"/>
        </a:p>
      </dgm:t>
    </dgm:pt>
    <dgm:pt modelId="{62D4D41A-7CA9-41E2-93EB-90817D5BBF80}">
      <dgm:prSet phldrT="[Texto]" custT="1"/>
      <dgm:spPr>
        <a:solidFill>
          <a:schemeClr val="bg1">
            <a:alpha val="90000"/>
          </a:schemeClr>
        </a:solidFill>
        <a:ln>
          <a:solidFill>
            <a:srgbClr val="B6004C"/>
          </a:solidFill>
        </a:ln>
      </dgm:spPr>
      <dgm:t>
        <a:bodyPr/>
        <a:lstStyle/>
        <a:p>
          <a:r>
            <a:rPr lang="es-CO" sz="1000" b="1" dirty="0"/>
            <a:t>NTTA </a:t>
          </a:r>
          <a:r>
            <a:rPr lang="es-CO" sz="1000" b="1" dirty="0" err="1"/>
            <a:t>Activities</a:t>
          </a:r>
          <a:r>
            <a:rPr lang="es-CO" sz="1000" b="1" dirty="0"/>
            <a:t> </a:t>
          </a:r>
          <a:endParaRPr lang="es-419" sz="1000" b="1" dirty="0"/>
        </a:p>
      </dgm:t>
    </dgm:pt>
    <dgm:pt modelId="{90535358-271C-410D-B37F-8F4E0B592DFD}" type="parTrans" cxnId="{E4C974A7-5986-4D2B-8C9D-CF4A352FACE2}">
      <dgm:prSet/>
      <dgm:spPr/>
      <dgm:t>
        <a:bodyPr/>
        <a:lstStyle/>
        <a:p>
          <a:endParaRPr lang="es-419" sz="1000"/>
        </a:p>
      </dgm:t>
    </dgm:pt>
    <dgm:pt modelId="{6D37DC12-848A-45C2-B78E-51CA12DDA303}" type="sibTrans" cxnId="{E4C974A7-5986-4D2B-8C9D-CF4A352FACE2}">
      <dgm:prSet/>
      <dgm:spPr/>
      <dgm:t>
        <a:bodyPr/>
        <a:lstStyle/>
        <a:p>
          <a:endParaRPr lang="es-419" sz="1000"/>
        </a:p>
      </dgm:t>
    </dgm:pt>
    <dgm:pt modelId="{92C3FD7C-E756-478B-BCC7-FFC96EBE73A3}">
      <dgm:prSet phldrT="[Texto]" custT="1"/>
      <dgm:spPr>
        <a:solidFill>
          <a:schemeClr val="bg1">
            <a:alpha val="90000"/>
          </a:schemeClr>
        </a:solidFill>
        <a:ln>
          <a:solidFill>
            <a:srgbClr val="B6004C"/>
          </a:solidFill>
        </a:ln>
      </dgm:spPr>
      <dgm:t>
        <a:bodyPr/>
        <a:lstStyle/>
        <a:p>
          <a:r>
            <a:rPr lang="es-CO" sz="1000" b="1" i="1" dirty="0" err="1">
              <a:solidFill>
                <a:srgbClr val="B6004C"/>
              </a:solidFill>
            </a:rPr>
            <a:t>Household</a:t>
          </a:r>
          <a:r>
            <a:rPr lang="es-CO" sz="1000" b="1" i="1" dirty="0">
              <a:solidFill>
                <a:srgbClr val="B6004C"/>
              </a:solidFill>
            </a:rPr>
            <a:t> </a:t>
          </a:r>
          <a:r>
            <a:rPr lang="es-CO" sz="1000" b="1" i="1" dirty="0" err="1">
              <a:solidFill>
                <a:srgbClr val="B6004C"/>
              </a:solidFill>
            </a:rPr>
            <a:t>activities</a:t>
          </a:r>
          <a:endParaRPr lang="es-419" sz="1000" b="1" i="1" dirty="0">
            <a:solidFill>
              <a:srgbClr val="B6004C"/>
            </a:solidFill>
          </a:endParaRPr>
        </a:p>
      </dgm:t>
    </dgm:pt>
    <dgm:pt modelId="{D192A4DA-348B-423E-93CF-A09F08732992}" type="parTrans" cxnId="{29A43E62-2F35-4BFB-BF99-8FC59ED477C4}">
      <dgm:prSet/>
      <dgm:spPr>
        <a:ln>
          <a:solidFill>
            <a:srgbClr val="B6004C"/>
          </a:solidFill>
        </a:ln>
      </dgm:spPr>
      <dgm:t>
        <a:bodyPr/>
        <a:lstStyle/>
        <a:p>
          <a:endParaRPr lang="es-419" sz="1000"/>
        </a:p>
      </dgm:t>
    </dgm:pt>
    <dgm:pt modelId="{901C83BB-98C7-48C4-BEC9-9830898BBED0}" type="sibTrans" cxnId="{29A43E62-2F35-4BFB-BF99-8FC59ED477C4}">
      <dgm:prSet/>
      <dgm:spPr/>
      <dgm:t>
        <a:bodyPr/>
        <a:lstStyle/>
        <a:p>
          <a:endParaRPr lang="es-419" sz="1000"/>
        </a:p>
      </dgm:t>
    </dgm:pt>
    <dgm:pt modelId="{741DCE85-2160-4363-BFF1-0F989F5F854F}">
      <dgm:prSet phldrT="[Texto]" custT="1"/>
      <dgm:spPr>
        <a:solidFill>
          <a:schemeClr val="bg1">
            <a:alpha val="90000"/>
          </a:schemeClr>
        </a:solidFill>
        <a:ln>
          <a:solidFill>
            <a:srgbClr val="B6004C"/>
          </a:solidFill>
        </a:ln>
      </dgm:spPr>
      <dgm:t>
        <a:bodyPr/>
        <a:lstStyle/>
        <a:p>
          <a:pPr algn="l">
            <a:buFont typeface="+mj-lt"/>
            <a:buNone/>
          </a:pPr>
          <a:r>
            <a:rPr lang="es-419" sz="900" dirty="0"/>
            <a:t>1. Cleaning </a:t>
          </a:r>
        </a:p>
        <a:p>
          <a:r>
            <a:rPr lang="es-419" sz="900" dirty="0"/>
            <a:t>2. Laundry</a:t>
          </a:r>
        </a:p>
        <a:p>
          <a:r>
            <a:rPr lang="es-419" sz="900" dirty="0"/>
            <a:t>3. Cooking</a:t>
          </a:r>
        </a:p>
        <a:p>
          <a:r>
            <a:rPr lang="es-419" sz="900" dirty="0"/>
            <a:t>4. Household maintenance and repair</a:t>
          </a:r>
        </a:p>
        <a:p>
          <a:r>
            <a:rPr lang="es-419" sz="900" dirty="0"/>
            <a:t>5. Lawn and garden care</a:t>
          </a:r>
        </a:p>
        <a:p>
          <a:r>
            <a:rPr lang="es-419" sz="900" dirty="0"/>
            <a:t>6. Household management</a:t>
          </a:r>
        </a:p>
        <a:p>
          <a:r>
            <a:rPr lang="es-419" sz="900" dirty="0"/>
            <a:t>7. Pet care</a:t>
          </a:r>
        </a:p>
        <a:p>
          <a:r>
            <a:rPr lang="es-419" sz="900" dirty="0"/>
            <a:t>8- Purchasing goods and services</a:t>
          </a:r>
        </a:p>
        <a:p>
          <a:r>
            <a:rPr lang="es-419" sz="900" dirty="0"/>
            <a:t>9. Travel</a:t>
          </a:r>
        </a:p>
      </dgm:t>
    </dgm:pt>
    <dgm:pt modelId="{C17934EC-1B9A-4895-9AF4-7C3E7B9A28D7}" type="parTrans" cxnId="{40497144-FB73-4507-A5F2-B0E6343A0146}">
      <dgm:prSet/>
      <dgm:spPr>
        <a:ln>
          <a:solidFill>
            <a:srgbClr val="B6004C"/>
          </a:solidFill>
        </a:ln>
      </dgm:spPr>
      <dgm:t>
        <a:bodyPr/>
        <a:lstStyle/>
        <a:p>
          <a:endParaRPr lang="es-419" sz="1000"/>
        </a:p>
      </dgm:t>
    </dgm:pt>
    <dgm:pt modelId="{41E45E16-DACE-4DAF-BDBF-ED590579240F}" type="sibTrans" cxnId="{40497144-FB73-4507-A5F2-B0E6343A0146}">
      <dgm:prSet/>
      <dgm:spPr/>
      <dgm:t>
        <a:bodyPr/>
        <a:lstStyle/>
        <a:p>
          <a:endParaRPr lang="es-419" sz="1000"/>
        </a:p>
      </dgm:t>
    </dgm:pt>
    <dgm:pt modelId="{DE864889-50CF-418F-88BE-2C606433CD3A}">
      <dgm:prSet phldrT="[Texto]" custT="1"/>
      <dgm:spPr>
        <a:solidFill>
          <a:schemeClr val="bg1">
            <a:alpha val="90000"/>
          </a:schemeClr>
        </a:solidFill>
        <a:ln>
          <a:solidFill>
            <a:srgbClr val="B6004C"/>
          </a:solidFill>
        </a:ln>
      </dgm:spPr>
      <dgm:t>
        <a:bodyPr/>
        <a:lstStyle/>
        <a:p>
          <a:r>
            <a:rPr lang="es-CO" sz="1000" b="1" i="1" dirty="0">
              <a:solidFill>
                <a:srgbClr val="B6004C"/>
              </a:solidFill>
            </a:rPr>
            <a:t>Care</a:t>
          </a:r>
          <a:endParaRPr lang="es-419" sz="1000" b="1" i="1" dirty="0">
            <a:solidFill>
              <a:srgbClr val="B6004C"/>
            </a:solidFill>
          </a:endParaRPr>
        </a:p>
      </dgm:t>
    </dgm:pt>
    <dgm:pt modelId="{E024203D-32B3-44BC-A031-866BE4809AF9}" type="parTrans" cxnId="{DB2A45B1-98A4-48D7-8727-FDD7AE40FBB4}">
      <dgm:prSet/>
      <dgm:spPr>
        <a:ln>
          <a:solidFill>
            <a:srgbClr val="B6004C"/>
          </a:solidFill>
        </a:ln>
      </dgm:spPr>
      <dgm:t>
        <a:bodyPr/>
        <a:lstStyle/>
        <a:p>
          <a:endParaRPr lang="es-419" sz="1000"/>
        </a:p>
      </dgm:t>
    </dgm:pt>
    <dgm:pt modelId="{C5F8A96E-D7E2-4355-8DA4-BF99C2C41644}" type="sibTrans" cxnId="{DB2A45B1-98A4-48D7-8727-FDD7AE40FBB4}">
      <dgm:prSet/>
      <dgm:spPr/>
      <dgm:t>
        <a:bodyPr/>
        <a:lstStyle/>
        <a:p>
          <a:endParaRPr lang="es-419" sz="1000"/>
        </a:p>
      </dgm:t>
    </dgm:pt>
    <dgm:pt modelId="{3E2408D3-C241-4ED5-99B1-2038B82693F2}">
      <dgm:prSet phldrT="[Texto]" custT="1"/>
      <dgm:spPr>
        <a:solidFill>
          <a:schemeClr val="bg1">
            <a:alpha val="90000"/>
          </a:schemeClr>
        </a:solidFill>
        <a:ln>
          <a:solidFill>
            <a:srgbClr val="B6004C"/>
          </a:solidFill>
        </a:ln>
      </dgm:spPr>
      <dgm:t>
        <a:bodyPr/>
        <a:lstStyle/>
        <a:p>
          <a:r>
            <a:rPr lang="es-CO" sz="1000" dirty="0"/>
            <a:t>10. </a:t>
          </a:r>
          <a:r>
            <a:rPr lang="es-CO" sz="1000" dirty="0" err="1"/>
            <a:t>Childcare</a:t>
          </a:r>
          <a:endParaRPr lang="es-419" sz="1000" dirty="0"/>
        </a:p>
      </dgm:t>
    </dgm:pt>
    <dgm:pt modelId="{667CD7CA-1C4C-4301-8EAE-7C6045E7351B}" type="parTrans" cxnId="{576C6AF7-7E03-4851-944F-AE39950E0C0B}">
      <dgm:prSet/>
      <dgm:spPr>
        <a:ln>
          <a:solidFill>
            <a:srgbClr val="B6004C"/>
          </a:solidFill>
        </a:ln>
      </dgm:spPr>
      <dgm:t>
        <a:bodyPr/>
        <a:lstStyle/>
        <a:p>
          <a:endParaRPr lang="es-419" sz="1000"/>
        </a:p>
      </dgm:t>
    </dgm:pt>
    <dgm:pt modelId="{BBF2B7D5-E68E-40E2-A170-2292AB3B57D5}" type="sibTrans" cxnId="{576C6AF7-7E03-4851-944F-AE39950E0C0B}">
      <dgm:prSet/>
      <dgm:spPr/>
      <dgm:t>
        <a:bodyPr/>
        <a:lstStyle/>
        <a:p>
          <a:endParaRPr lang="es-419" sz="1000"/>
        </a:p>
      </dgm:t>
    </dgm:pt>
    <dgm:pt modelId="{FED19409-CC03-4CC8-8F1F-04DFCCE9F01E}">
      <dgm:prSet phldrT="[Texto]" custT="1"/>
      <dgm:spPr>
        <a:solidFill>
          <a:schemeClr val="bg1">
            <a:alpha val="90000"/>
          </a:schemeClr>
        </a:solidFill>
        <a:ln>
          <a:solidFill>
            <a:srgbClr val="B6004C"/>
          </a:solidFill>
        </a:ln>
      </dgm:spPr>
      <dgm:t>
        <a:bodyPr/>
        <a:lstStyle/>
        <a:p>
          <a:r>
            <a:rPr lang="es-CO" sz="1000" dirty="0"/>
            <a:t>11. Care </a:t>
          </a:r>
          <a:r>
            <a:rPr lang="es-CO" sz="1000" dirty="0" err="1"/>
            <a:t>for</a:t>
          </a:r>
          <a:r>
            <a:rPr lang="es-CO" sz="1000" dirty="0"/>
            <a:t> </a:t>
          </a:r>
          <a:r>
            <a:rPr lang="es-CO" sz="1000" dirty="0" err="1"/>
            <a:t>adults</a:t>
          </a:r>
          <a:r>
            <a:rPr lang="es-CO" sz="1000" dirty="0"/>
            <a:t> and </a:t>
          </a:r>
          <a:r>
            <a:rPr lang="es-CO" sz="1000" dirty="0" err="1"/>
            <a:t>older</a:t>
          </a:r>
          <a:r>
            <a:rPr lang="es-CO" sz="1000" dirty="0"/>
            <a:t> </a:t>
          </a:r>
          <a:r>
            <a:rPr lang="es-CO" sz="1000" dirty="0" err="1"/>
            <a:t>persons</a:t>
          </a:r>
          <a:endParaRPr lang="es-419" sz="1000" dirty="0"/>
        </a:p>
      </dgm:t>
    </dgm:pt>
    <dgm:pt modelId="{3C7A2D56-BAAB-421B-ABA1-A85992B8B102}" type="parTrans" cxnId="{30146823-3571-428F-BBDE-AF1A35672D16}">
      <dgm:prSet/>
      <dgm:spPr>
        <a:ln>
          <a:solidFill>
            <a:srgbClr val="B6004C"/>
          </a:solidFill>
        </a:ln>
      </dgm:spPr>
      <dgm:t>
        <a:bodyPr/>
        <a:lstStyle/>
        <a:p>
          <a:endParaRPr lang="es-419" sz="1000"/>
        </a:p>
      </dgm:t>
    </dgm:pt>
    <dgm:pt modelId="{653AE615-5910-4D9D-80F5-81AD497E7699}" type="sibTrans" cxnId="{30146823-3571-428F-BBDE-AF1A35672D16}">
      <dgm:prSet/>
      <dgm:spPr/>
      <dgm:t>
        <a:bodyPr/>
        <a:lstStyle/>
        <a:p>
          <a:endParaRPr lang="es-419" sz="1000"/>
        </a:p>
      </dgm:t>
    </dgm:pt>
    <dgm:pt modelId="{8E19D4CF-59F1-4B03-994C-2B6EB46A4672}">
      <dgm:prSet phldrT="[Texto]" custT="1"/>
      <dgm:spPr>
        <a:solidFill>
          <a:schemeClr val="bg1">
            <a:alpha val="90000"/>
          </a:schemeClr>
        </a:solidFill>
        <a:ln>
          <a:solidFill>
            <a:srgbClr val="B6004C"/>
          </a:solidFill>
        </a:ln>
      </dgm:spPr>
      <dgm:t>
        <a:bodyPr/>
        <a:lstStyle/>
        <a:p>
          <a:r>
            <a:rPr lang="es-CO" sz="1000" dirty="0"/>
            <a:t>12. </a:t>
          </a:r>
          <a:r>
            <a:rPr lang="es-CO" sz="1000" dirty="0" err="1"/>
            <a:t>Volunteering</a:t>
          </a:r>
          <a:endParaRPr lang="es-419" sz="1000" dirty="0"/>
        </a:p>
      </dgm:t>
    </dgm:pt>
    <dgm:pt modelId="{94CC3234-E301-4542-B627-FB2B686E76E9}" type="parTrans" cxnId="{5D38C54B-BB96-4FC3-8874-6D7BD799FF88}">
      <dgm:prSet/>
      <dgm:spPr>
        <a:ln>
          <a:solidFill>
            <a:srgbClr val="B6004C"/>
          </a:solidFill>
        </a:ln>
      </dgm:spPr>
      <dgm:t>
        <a:bodyPr/>
        <a:lstStyle/>
        <a:p>
          <a:endParaRPr lang="es-419"/>
        </a:p>
      </dgm:t>
    </dgm:pt>
    <dgm:pt modelId="{C35D7490-608C-4641-8972-F3D730918BE3}" type="sibTrans" cxnId="{5D38C54B-BB96-4FC3-8874-6D7BD799FF88}">
      <dgm:prSet/>
      <dgm:spPr/>
      <dgm:t>
        <a:bodyPr/>
        <a:lstStyle/>
        <a:p>
          <a:endParaRPr lang="es-419"/>
        </a:p>
      </dgm:t>
    </dgm:pt>
    <dgm:pt modelId="{09BE81DE-7AA3-4A30-8A6C-4B068571A1E1}" type="pres">
      <dgm:prSet presAssocID="{34315BAA-9852-4068-82FC-416495C512B7}" presName="mainComposite" presStyleCnt="0">
        <dgm:presLayoutVars>
          <dgm:chPref val="1"/>
          <dgm:dir/>
          <dgm:animOne val="branch"/>
          <dgm:animLvl val="lvl"/>
          <dgm:resizeHandles val="exact"/>
        </dgm:presLayoutVars>
      </dgm:prSet>
      <dgm:spPr/>
    </dgm:pt>
    <dgm:pt modelId="{CB481D24-A58C-4B9D-826A-57F769E3DDDC}" type="pres">
      <dgm:prSet presAssocID="{34315BAA-9852-4068-82FC-416495C512B7}" presName="hierFlow" presStyleCnt="0"/>
      <dgm:spPr/>
    </dgm:pt>
    <dgm:pt modelId="{6C6E0CD9-E7BF-4B5D-8306-72D6CA5B5B4E}" type="pres">
      <dgm:prSet presAssocID="{34315BAA-9852-4068-82FC-416495C512B7}" presName="hierChild1" presStyleCnt="0">
        <dgm:presLayoutVars>
          <dgm:chPref val="1"/>
          <dgm:animOne val="branch"/>
          <dgm:animLvl val="lvl"/>
        </dgm:presLayoutVars>
      </dgm:prSet>
      <dgm:spPr/>
    </dgm:pt>
    <dgm:pt modelId="{0F087802-E88C-4C9E-8CFF-6687394FF6D6}" type="pres">
      <dgm:prSet presAssocID="{62D4D41A-7CA9-41E2-93EB-90817D5BBF80}" presName="Name14" presStyleCnt="0"/>
      <dgm:spPr/>
    </dgm:pt>
    <dgm:pt modelId="{F9AAF838-FD45-43CE-98F5-8FD4009643F9}" type="pres">
      <dgm:prSet presAssocID="{62D4D41A-7CA9-41E2-93EB-90817D5BBF80}" presName="level1Shape" presStyleLbl="node0" presStyleIdx="0" presStyleCnt="1" custScaleX="272645" custScaleY="35972" custLinFactNeighborX="13447" custLinFactNeighborY="-733">
        <dgm:presLayoutVars>
          <dgm:chPref val="3"/>
        </dgm:presLayoutVars>
      </dgm:prSet>
      <dgm:spPr/>
    </dgm:pt>
    <dgm:pt modelId="{BC96A693-D8C5-4349-97C8-31EEE085B07C}" type="pres">
      <dgm:prSet presAssocID="{62D4D41A-7CA9-41E2-93EB-90817D5BBF80}" presName="hierChild2" presStyleCnt="0"/>
      <dgm:spPr/>
    </dgm:pt>
    <dgm:pt modelId="{57C56510-1F85-459C-BE8E-A82308A42F6F}" type="pres">
      <dgm:prSet presAssocID="{D192A4DA-348B-423E-93CF-A09F08732992}" presName="Name19" presStyleLbl="parChTrans1D2" presStyleIdx="0" presStyleCnt="2"/>
      <dgm:spPr/>
    </dgm:pt>
    <dgm:pt modelId="{6AD9AB47-5700-42FE-AF14-B35EB633C0C9}" type="pres">
      <dgm:prSet presAssocID="{92C3FD7C-E756-478B-BCC7-FFC96EBE73A3}" presName="Name21" presStyleCnt="0"/>
      <dgm:spPr/>
    </dgm:pt>
    <dgm:pt modelId="{B3E229A6-88B3-4E47-ACA4-B43A239CE67E}" type="pres">
      <dgm:prSet presAssocID="{92C3FD7C-E756-478B-BCC7-FFC96EBE73A3}" presName="level2Shape" presStyleLbl="node2" presStyleIdx="0" presStyleCnt="2" custScaleX="151596" custScaleY="43963" custLinFactNeighborX="-23415" custLinFactNeighborY="1033"/>
      <dgm:spPr/>
    </dgm:pt>
    <dgm:pt modelId="{42DDA79F-A48F-4B04-BA5C-831FFC0C929A}" type="pres">
      <dgm:prSet presAssocID="{92C3FD7C-E756-478B-BCC7-FFC96EBE73A3}" presName="hierChild3" presStyleCnt="0"/>
      <dgm:spPr/>
    </dgm:pt>
    <dgm:pt modelId="{F2371A88-C116-446A-8379-0DF0D44F7F21}" type="pres">
      <dgm:prSet presAssocID="{C17934EC-1B9A-4895-9AF4-7C3E7B9A28D7}" presName="Name19" presStyleLbl="parChTrans1D3" presStyleIdx="0" presStyleCnt="4"/>
      <dgm:spPr/>
    </dgm:pt>
    <dgm:pt modelId="{EB1D8B20-1009-4BAE-8C49-BEACB911F45C}" type="pres">
      <dgm:prSet presAssocID="{741DCE85-2160-4363-BFF1-0F989F5F854F}" presName="Name21" presStyleCnt="0"/>
      <dgm:spPr/>
    </dgm:pt>
    <dgm:pt modelId="{9BBEC671-F605-4522-8D4F-DBAA842C2E48}" type="pres">
      <dgm:prSet presAssocID="{741DCE85-2160-4363-BFF1-0F989F5F854F}" presName="level2Shape" presStyleLbl="node3" presStyleIdx="0" presStyleCnt="4" custScaleX="233944" custScaleY="283426" custLinFactNeighborX="-23282" custLinFactNeighborY="714"/>
      <dgm:spPr/>
    </dgm:pt>
    <dgm:pt modelId="{4FB91930-C342-4695-9D1D-971F279278F3}" type="pres">
      <dgm:prSet presAssocID="{741DCE85-2160-4363-BFF1-0F989F5F854F}" presName="hierChild3" presStyleCnt="0"/>
      <dgm:spPr/>
    </dgm:pt>
    <dgm:pt modelId="{9BEA009E-D8E2-4797-AAC7-756E588FF778}" type="pres">
      <dgm:prSet presAssocID="{E024203D-32B3-44BC-A031-866BE4809AF9}" presName="Name19" presStyleLbl="parChTrans1D2" presStyleIdx="1" presStyleCnt="2"/>
      <dgm:spPr/>
    </dgm:pt>
    <dgm:pt modelId="{0B485DEC-3D6B-4C62-8F8B-68A29351FF68}" type="pres">
      <dgm:prSet presAssocID="{DE864889-50CF-418F-88BE-2C606433CD3A}" presName="Name21" presStyleCnt="0"/>
      <dgm:spPr/>
    </dgm:pt>
    <dgm:pt modelId="{ECD72E29-0EC5-4989-9226-2F2054525033}" type="pres">
      <dgm:prSet presAssocID="{DE864889-50CF-418F-88BE-2C606433CD3A}" presName="level2Shape" presStyleLbl="node2" presStyleIdx="1" presStyleCnt="2" custScaleY="41669" custLinFactNeighborX="49487" custLinFactNeighborY="1405"/>
      <dgm:spPr/>
    </dgm:pt>
    <dgm:pt modelId="{A5B8B750-77E8-4673-84FB-80C0617DC5EF}" type="pres">
      <dgm:prSet presAssocID="{DE864889-50CF-418F-88BE-2C606433CD3A}" presName="hierChild3" presStyleCnt="0"/>
      <dgm:spPr/>
    </dgm:pt>
    <dgm:pt modelId="{25D3D7F9-489C-4FDF-A226-73BDEDCFEA1E}" type="pres">
      <dgm:prSet presAssocID="{667CD7CA-1C4C-4301-8EAE-7C6045E7351B}" presName="Name19" presStyleLbl="parChTrans1D3" presStyleIdx="1" presStyleCnt="4"/>
      <dgm:spPr/>
    </dgm:pt>
    <dgm:pt modelId="{EB88CDAB-8D6E-451A-B6AE-9296542509FA}" type="pres">
      <dgm:prSet presAssocID="{3E2408D3-C241-4ED5-99B1-2038B82693F2}" presName="Name21" presStyleCnt="0"/>
      <dgm:spPr/>
    </dgm:pt>
    <dgm:pt modelId="{6FA40D99-204D-4EAA-BFC5-EB2FAB67B8FC}" type="pres">
      <dgm:prSet presAssocID="{3E2408D3-C241-4ED5-99B1-2038B82693F2}" presName="level2Shape" presStyleLbl="node3" presStyleIdx="1" presStyleCnt="4" custScaleX="85529" custScaleY="97420" custLinFactNeighborX="49511" custLinFactNeighborY="-112"/>
      <dgm:spPr/>
    </dgm:pt>
    <dgm:pt modelId="{2931122E-12F4-446A-A993-60FD20AAA4D3}" type="pres">
      <dgm:prSet presAssocID="{3E2408D3-C241-4ED5-99B1-2038B82693F2}" presName="hierChild3" presStyleCnt="0"/>
      <dgm:spPr/>
    </dgm:pt>
    <dgm:pt modelId="{FC28B76F-B032-46A7-B105-7BD39DFA6995}" type="pres">
      <dgm:prSet presAssocID="{3C7A2D56-BAAB-421B-ABA1-A85992B8B102}" presName="Name19" presStyleLbl="parChTrans1D3" presStyleIdx="2" presStyleCnt="4"/>
      <dgm:spPr/>
    </dgm:pt>
    <dgm:pt modelId="{9487C744-F1D2-4F94-AD13-85FF4EB1CBA6}" type="pres">
      <dgm:prSet presAssocID="{FED19409-CC03-4CC8-8F1F-04DFCCE9F01E}" presName="Name21" presStyleCnt="0"/>
      <dgm:spPr/>
    </dgm:pt>
    <dgm:pt modelId="{4E0B5949-2E51-492E-B946-76EBF0085668}" type="pres">
      <dgm:prSet presAssocID="{FED19409-CC03-4CC8-8F1F-04DFCCE9F01E}" presName="level2Shape" presStyleLbl="node3" presStyleIdx="2" presStyleCnt="4" custScaleX="89586" custScaleY="102368" custLinFactNeighborX="50680" custLinFactNeighborY="-112"/>
      <dgm:spPr/>
    </dgm:pt>
    <dgm:pt modelId="{D4ACAEBB-D548-49C5-9AC1-A98E49E7B1F2}" type="pres">
      <dgm:prSet presAssocID="{FED19409-CC03-4CC8-8F1F-04DFCCE9F01E}" presName="hierChild3" presStyleCnt="0"/>
      <dgm:spPr/>
    </dgm:pt>
    <dgm:pt modelId="{36893500-7001-4916-B6A7-0C9F34765348}" type="pres">
      <dgm:prSet presAssocID="{94CC3234-E301-4542-B627-FB2B686E76E9}" presName="Name19" presStyleLbl="parChTrans1D3" presStyleIdx="3" presStyleCnt="4"/>
      <dgm:spPr/>
    </dgm:pt>
    <dgm:pt modelId="{3EB616AC-37F0-4671-97A3-43259940A936}" type="pres">
      <dgm:prSet presAssocID="{8E19D4CF-59F1-4B03-994C-2B6EB46A4672}" presName="Name21" presStyleCnt="0"/>
      <dgm:spPr/>
    </dgm:pt>
    <dgm:pt modelId="{042E277D-AE94-4CED-A989-1DC1448F2B4E}" type="pres">
      <dgm:prSet presAssocID="{8E19D4CF-59F1-4B03-994C-2B6EB46A4672}" presName="level2Shape" presStyleLbl="node3" presStyleIdx="3" presStyleCnt="4" custScaleX="79101" custScaleY="97735" custLinFactNeighborX="50800"/>
      <dgm:spPr/>
    </dgm:pt>
    <dgm:pt modelId="{5FE04602-1E99-4C6E-BCAF-7E71BE853A9B}" type="pres">
      <dgm:prSet presAssocID="{8E19D4CF-59F1-4B03-994C-2B6EB46A4672}" presName="hierChild3" presStyleCnt="0"/>
      <dgm:spPr/>
    </dgm:pt>
    <dgm:pt modelId="{02496C5C-4639-44D1-937A-EE0225E69C9E}" type="pres">
      <dgm:prSet presAssocID="{34315BAA-9852-4068-82FC-416495C512B7}" presName="bgShapesFlow" presStyleCnt="0"/>
      <dgm:spPr/>
    </dgm:pt>
  </dgm:ptLst>
  <dgm:cxnLst>
    <dgm:cxn modelId="{634B9E00-0341-4C73-B991-1E3D7E3E8FFC}" type="presOf" srcId="{741DCE85-2160-4363-BFF1-0F989F5F854F}" destId="{9BBEC671-F605-4522-8D4F-DBAA842C2E48}" srcOrd="0" destOrd="0" presId="urn:microsoft.com/office/officeart/2005/8/layout/hierarchy6"/>
    <dgm:cxn modelId="{D3B74F16-C9A9-4A71-AA83-C6812BD5B7A7}" type="presOf" srcId="{8E19D4CF-59F1-4B03-994C-2B6EB46A4672}" destId="{042E277D-AE94-4CED-A989-1DC1448F2B4E}" srcOrd="0" destOrd="0" presId="urn:microsoft.com/office/officeart/2005/8/layout/hierarchy6"/>
    <dgm:cxn modelId="{AA692E1D-453B-472E-A8C5-311341DEA022}" type="presOf" srcId="{3C7A2D56-BAAB-421B-ABA1-A85992B8B102}" destId="{FC28B76F-B032-46A7-B105-7BD39DFA6995}" srcOrd="0" destOrd="0" presId="urn:microsoft.com/office/officeart/2005/8/layout/hierarchy6"/>
    <dgm:cxn modelId="{30146823-3571-428F-BBDE-AF1A35672D16}" srcId="{DE864889-50CF-418F-88BE-2C606433CD3A}" destId="{FED19409-CC03-4CC8-8F1F-04DFCCE9F01E}" srcOrd="1" destOrd="0" parTransId="{3C7A2D56-BAAB-421B-ABA1-A85992B8B102}" sibTransId="{653AE615-5910-4D9D-80F5-81AD497E7699}"/>
    <dgm:cxn modelId="{4156E034-A1A1-434C-B354-282A28A69DA3}" type="presOf" srcId="{DE864889-50CF-418F-88BE-2C606433CD3A}" destId="{ECD72E29-0EC5-4989-9226-2F2054525033}" srcOrd="0" destOrd="0" presId="urn:microsoft.com/office/officeart/2005/8/layout/hierarchy6"/>
    <dgm:cxn modelId="{AF7BBE3C-7150-4AAE-84FE-34D9674240D5}" type="presOf" srcId="{FED19409-CC03-4CC8-8F1F-04DFCCE9F01E}" destId="{4E0B5949-2E51-492E-B946-76EBF0085668}" srcOrd="0" destOrd="0" presId="urn:microsoft.com/office/officeart/2005/8/layout/hierarchy6"/>
    <dgm:cxn modelId="{40497144-FB73-4507-A5F2-B0E6343A0146}" srcId="{92C3FD7C-E756-478B-BCC7-FFC96EBE73A3}" destId="{741DCE85-2160-4363-BFF1-0F989F5F854F}" srcOrd="0" destOrd="0" parTransId="{C17934EC-1B9A-4895-9AF4-7C3E7B9A28D7}" sibTransId="{41E45E16-DACE-4DAF-BDBF-ED590579240F}"/>
    <dgm:cxn modelId="{5D38C54B-BB96-4FC3-8874-6D7BD799FF88}" srcId="{DE864889-50CF-418F-88BE-2C606433CD3A}" destId="{8E19D4CF-59F1-4B03-994C-2B6EB46A4672}" srcOrd="2" destOrd="0" parTransId="{94CC3234-E301-4542-B627-FB2B686E76E9}" sibTransId="{C35D7490-608C-4641-8972-F3D730918BE3}"/>
    <dgm:cxn modelId="{B166C652-F5D5-4133-A37C-C3BB5C307997}" type="presOf" srcId="{92C3FD7C-E756-478B-BCC7-FFC96EBE73A3}" destId="{B3E229A6-88B3-4E47-ACA4-B43A239CE67E}" srcOrd="0" destOrd="0" presId="urn:microsoft.com/office/officeart/2005/8/layout/hierarchy6"/>
    <dgm:cxn modelId="{239AF253-EC8A-445E-9BBB-0D37ABCE083F}" type="presOf" srcId="{D192A4DA-348B-423E-93CF-A09F08732992}" destId="{57C56510-1F85-459C-BE8E-A82308A42F6F}" srcOrd="0" destOrd="0" presId="urn:microsoft.com/office/officeart/2005/8/layout/hierarchy6"/>
    <dgm:cxn modelId="{3FD89956-C1FB-4064-A087-155B82352C60}" type="presOf" srcId="{3E2408D3-C241-4ED5-99B1-2038B82693F2}" destId="{6FA40D99-204D-4EAA-BFC5-EB2FAB67B8FC}" srcOrd="0" destOrd="0" presId="urn:microsoft.com/office/officeart/2005/8/layout/hierarchy6"/>
    <dgm:cxn modelId="{29A43E62-2F35-4BFB-BF99-8FC59ED477C4}" srcId="{62D4D41A-7CA9-41E2-93EB-90817D5BBF80}" destId="{92C3FD7C-E756-478B-BCC7-FFC96EBE73A3}" srcOrd="0" destOrd="0" parTransId="{D192A4DA-348B-423E-93CF-A09F08732992}" sibTransId="{901C83BB-98C7-48C4-BEC9-9830898BBED0}"/>
    <dgm:cxn modelId="{0B27AD69-B7B5-49C3-9677-CCAE65EA6321}" type="presOf" srcId="{C17934EC-1B9A-4895-9AF4-7C3E7B9A28D7}" destId="{F2371A88-C116-446A-8379-0DF0D44F7F21}" srcOrd="0" destOrd="0" presId="urn:microsoft.com/office/officeart/2005/8/layout/hierarchy6"/>
    <dgm:cxn modelId="{1063EF6B-1180-4730-8227-38642590B613}" type="presOf" srcId="{E024203D-32B3-44BC-A031-866BE4809AF9}" destId="{9BEA009E-D8E2-4797-AAC7-756E588FF778}" srcOrd="0" destOrd="0" presId="urn:microsoft.com/office/officeart/2005/8/layout/hierarchy6"/>
    <dgm:cxn modelId="{D5368E72-D304-44D6-9A3F-A91AC3D15D3B}" type="presOf" srcId="{34315BAA-9852-4068-82FC-416495C512B7}" destId="{09BE81DE-7AA3-4A30-8A6C-4B068571A1E1}" srcOrd="0" destOrd="0" presId="urn:microsoft.com/office/officeart/2005/8/layout/hierarchy6"/>
    <dgm:cxn modelId="{A8359AA2-BD2B-454D-8F5B-4F6A1AAB050E}" type="presOf" srcId="{62D4D41A-7CA9-41E2-93EB-90817D5BBF80}" destId="{F9AAF838-FD45-43CE-98F5-8FD4009643F9}" srcOrd="0" destOrd="0" presId="urn:microsoft.com/office/officeart/2005/8/layout/hierarchy6"/>
    <dgm:cxn modelId="{E4C974A7-5986-4D2B-8C9D-CF4A352FACE2}" srcId="{34315BAA-9852-4068-82FC-416495C512B7}" destId="{62D4D41A-7CA9-41E2-93EB-90817D5BBF80}" srcOrd="0" destOrd="0" parTransId="{90535358-271C-410D-B37F-8F4E0B592DFD}" sibTransId="{6D37DC12-848A-45C2-B78E-51CA12DDA303}"/>
    <dgm:cxn modelId="{DB2A45B1-98A4-48D7-8727-FDD7AE40FBB4}" srcId="{62D4D41A-7CA9-41E2-93EB-90817D5BBF80}" destId="{DE864889-50CF-418F-88BE-2C606433CD3A}" srcOrd="1" destOrd="0" parTransId="{E024203D-32B3-44BC-A031-866BE4809AF9}" sibTransId="{C5F8A96E-D7E2-4355-8DA4-BF99C2C41644}"/>
    <dgm:cxn modelId="{3CFDE1E0-877D-4F20-B7CE-8B26FA20FEC7}" type="presOf" srcId="{94CC3234-E301-4542-B627-FB2B686E76E9}" destId="{36893500-7001-4916-B6A7-0C9F34765348}" srcOrd="0" destOrd="0" presId="urn:microsoft.com/office/officeart/2005/8/layout/hierarchy6"/>
    <dgm:cxn modelId="{126A1AE9-4E46-4D17-960E-7C158DE57122}" type="presOf" srcId="{667CD7CA-1C4C-4301-8EAE-7C6045E7351B}" destId="{25D3D7F9-489C-4FDF-A226-73BDEDCFEA1E}" srcOrd="0" destOrd="0" presId="urn:microsoft.com/office/officeart/2005/8/layout/hierarchy6"/>
    <dgm:cxn modelId="{576C6AF7-7E03-4851-944F-AE39950E0C0B}" srcId="{DE864889-50CF-418F-88BE-2C606433CD3A}" destId="{3E2408D3-C241-4ED5-99B1-2038B82693F2}" srcOrd="0" destOrd="0" parTransId="{667CD7CA-1C4C-4301-8EAE-7C6045E7351B}" sibTransId="{BBF2B7D5-E68E-40E2-A170-2292AB3B57D5}"/>
    <dgm:cxn modelId="{078C5A3C-2757-4D27-B383-9C500B2FAD39}" type="presParOf" srcId="{09BE81DE-7AA3-4A30-8A6C-4B068571A1E1}" destId="{CB481D24-A58C-4B9D-826A-57F769E3DDDC}" srcOrd="0" destOrd="0" presId="urn:microsoft.com/office/officeart/2005/8/layout/hierarchy6"/>
    <dgm:cxn modelId="{C1D64049-F56F-453F-9950-15642FB50C66}" type="presParOf" srcId="{CB481D24-A58C-4B9D-826A-57F769E3DDDC}" destId="{6C6E0CD9-E7BF-4B5D-8306-72D6CA5B5B4E}" srcOrd="0" destOrd="0" presId="urn:microsoft.com/office/officeart/2005/8/layout/hierarchy6"/>
    <dgm:cxn modelId="{E92068F4-02B0-4A4C-B46A-F39CC20C0592}" type="presParOf" srcId="{6C6E0CD9-E7BF-4B5D-8306-72D6CA5B5B4E}" destId="{0F087802-E88C-4C9E-8CFF-6687394FF6D6}" srcOrd="0" destOrd="0" presId="urn:microsoft.com/office/officeart/2005/8/layout/hierarchy6"/>
    <dgm:cxn modelId="{3DF3B606-4F47-418E-9EC0-EC1B1909CC24}" type="presParOf" srcId="{0F087802-E88C-4C9E-8CFF-6687394FF6D6}" destId="{F9AAF838-FD45-43CE-98F5-8FD4009643F9}" srcOrd="0" destOrd="0" presId="urn:microsoft.com/office/officeart/2005/8/layout/hierarchy6"/>
    <dgm:cxn modelId="{B086DE7F-B724-4EA2-B862-B33680392AD5}" type="presParOf" srcId="{0F087802-E88C-4C9E-8CFF-6687394FF6D6}" destId="{BC96A693-D8C5-4349-97C8-31EEE085B07C}" srcOrd="1" destOrd="0" presId="urn:microsoft.com/office/officeart/2005/8/layout/hierarchy6"/>
    <dgm:cxn modelId="{6D122D04-C60C-48CB-AC7D-28C3F8C72FAC}" type="presParOf" srcId="{BC96A693-D8C5-4349-97C8-31EEE085B07C}" destId="{57C56510-1F85-459C-BE8E-A82308A42F6F}" srcOrd="0" destOrd="0" presId="urn:microsoft.com/office/officeart/2005/8/layout/hierarchy6"/>
    <dgm:cxn modelId="{B0E41E04-3B86-4D0D-9868-B32A3E32CC74}" type="presParOf" srcId="{BC96A693-D8C5-4349-97C8-31EEE085B07C}" destId="{6AD9AB47-5700-42FE-AF14-B35EB633C0C9}" srcOrd="1" destOrd="0" presId="urn:microsoft.com/office/officeart/2005/8/layout/hierarchy6"/>
    <dgm:cxn modelId="{B653A68F-9743-4998-AC70-C1AD77EF3B5B}" type="presParOf" srcId="{6AD9AB47-5700-42FE-AF14-B35EB633C0C9}" destId="{B3E229A6-88B3-4E47-ACA4-B43A239CE67E}" srcOrd="0" destOrd="0" presId="urn:microsoft.com/office/officeart/2005/8/layout/hierarchy6"/>
    <dgm:cxn modelId="{A1275B32-74E2-4D42-8A66-F4B3A889695E}" type="presParOf" srcId="{6AD9AB47-5700-42FE-AF14-B35EB633C0C9}" destId="{42DDA79F-A48F-4B04-BA5C-831FFC0C929A}" srcOrd="1" destOrd="0" presId="urn:microsoft.com/office/officeart/2005/8/layout/hierarchy6"/>
    <dgm:cxn modelId="{B4D74B70-1BDC-4D70-BAD4-0143DEC4DFD5}" type="presParOf" srcId="{42DDA79F-A48F-4B04-BA5C-831FFC0C929A}" destId="{F2371A88-C116-446A-8379-0DF0D44F7F21}" srcOrd="0" destOrd="0" presId="urn:microsoft.com/office/officeart/2005/8/layout/hierarchy6"/>
    <dgm:cxn modelId="{73DD73F8-E131-45DC-A84B-424265498E0C}" type="presParOf" srcId="{42DDA79F-A48F-4B04-BA5C-831FFC0C929A}" destId="{EB1D8B20-1009-4BAE-8C49-BEACB911F45C}" srcOrd="1" destOrd="0" presId="urn:microsoft.com/office/officeart/2005/8/layout/hierarchy6"/>
    <dgm:cxn modelId="{37292510-6989-485A-8315-55FB525789B6}" type="presParOf" srcId="{EB1D8B20-1009-4BAE-8C49-BEACB911F45C}" destId="{9BBEC671-F605-4522-8D4F-DBAA842C2E48}" srcOrd="0" destOrd="0" presId="urn:microsoft.com/office/officeart/2005/8/layout/hierarchy6"/>
    <dgm:cxn modelId="{94F62976-3D00-429C-98D3-9B97F45A06C5}" type="presParOf" srcId="{EB1D8B20-1009-4BAE-8C49-BEACB911F45C}" destId="{4FB91930-C342-4695-9D1D-971F279278F3}" srcOrd="1" destOrd="0" presId="urn:microsoft.com/office/officeart/2005/8/layout/hierarchy6"/>
    <dgm:cxn modelId="{204FD73F-0B85-41EF-A981-CCF852E87CD2}" type="presParOf" srcId="{BC96A693-D8C5-4349-97C8-31EEE085B07C}" destId="{9BEA009E-D8E2-4797-AAC7-756E588FF778}" srcOrd="2" destOrd="0" presId="urn:microsoft.com/office/officeart/2005/8/layout/hierarchy6"/>
    <dgm:cxn modelId="{EF7DAFD7-3B73-487D-8AF9-EC9BBF09C567}" type="presParOf" srcId="{BC96A693-D8C5-4349-97C8-31EEE085B07C}" destId="{0B485DEC-3D6B-4C62-8F8B-68A29351FF68}" srcOrd="3" destOrd="0" presId="urn:microsoft.com/office/officeart/2005/8/layout/hierarchy6"/>
    <dgm:cxn modelId="{8AC1ED68-5FB1-4963-97C2-389BA86F05DB}" type="presParOf" srcId="{0B485DEC-3D6B-4C62-8F8B-68A29351FF68}" destId="{ECD72E29-0EC5-4989-9226-2F2054525033}" srcOrd="0" destOrd="0" presId="urn:microsoft.com/office/officeart/2005/8/layout/hierarchy6"/>
    <dgm:cxn modelId="{759B1C15-9133-445A-BBF1-D991B3F7AB25}" type="presParOf" srcId="{0B485DEC-3D6B-4C62-8F8B-68A29351FF68}" destId="{A5B8B750-77E8-4673-84FB-80C0617DC5EF}" srcOrd="1" destOrd="0" presId="urn:microsoft.com/office/officeart/2005/8/layout/hierarchy6"/>
    <dgm:cxn modelId="{FAE16AAD-F2CF-4512-9A2F-76E91BBED1E8}" type="presParOf" srcId="{A5B8B750-77E8-4673-84FB-80C0617DC5EF}" destId="{25D3D7F9-489C-4FDF-A226-73BDEDCFEA1E}" srcOrd="0" destOrd="0" presId="urn:microsoft.com/office/officeart/2005/8/layout/hierarchy6"/>
    <dgm:cxn modelId="{34B0FD94-81C6-4D11-9A70-D8BE866A1C55}" type="presParOf" srcId="{A5B8B750-77E8-4673-84FB-80C0617DC5EF}" destId="{EB88CDAB-8D6E-451A-B6AE-9296542509FA}" srcOrd="1" destOrd="0" presId="urn:microsoft.com/office/officeart/2005/8/layout/hierarchy6"/>
    <dgm:cxn modelId="{27BDD348-B0B7-4105-B4A7-58DAF9420B35}" type="presParOf" srcId="{EB88CDAB-8D6E-451A-B6AE-9296542509FA}" destId="{6FA40D99-204D-4EAA-BFC5-EB2FAB67B8FC}" srcOrd="0" destOrd="0" presId="urn:microsoft.com/office/officeart/2005/8/layout/hierarchy6"/>
    <dgm:cxn modelId="{C24F0B9E-AE05-4949-97E2-953BA2CE213F}" type="presParOf" srcId="{EB88CDAB-8D6E-451A-B6AE-9296542509FA}" destId="{2931122E-12F4-446A-A993-60FD20AAA4D3}" srcOrd="1" destOrd="0" presId="urn:microsoft.com/office/officeart/2005/8/layout/hierarchy6"/>
    <dgm:cxn modelId="{E57B8D55-27E0-4CAC-8A49-9DF7BAA9C956}" type="presParOf" srcId="{A5B8B750-77E8-4673-84FB-80C0617DC5EF}" destId="{FC28B76F-B032-46A7-B105-7BD39DFA6995}" srcOrd="2" destOrd="0" presId="urn:microsoft.com/office/officeart/2005/8/layout/hierarchy6"/>
    <dgm:cxn modelId="{535DEE62-DDBA-4908-8915-2C18F214E216}" type="presParOf" srcId="{A5B8B750-77E8-4673-84FB-80C0617DC5EF}" destId="{9487C744-F1D2-4F94-AD13-85FF4EB1CBA6}" srcOrd="3" destOrd="0" presId="urn:microsoft.com/office/officeart/2005/8/layout/hierarchy6"/>
    <dgm:cxn modelId="{5D4860DC-A4EC-47AF-930F-A97DDB037E16}" type="presParOf" srcId="{9487C744-F1D2-4F94-AD13-85FF4EB1CBA6}" destId="{4E0B5949-2E51-492E-B946-76EBF0085668}" srcOrd="0" destOrd="0" presId="urn:microsoft.com/office/officeart/2005/8/layout/hierarchy6"/>
    <dgm:cxn modelId="{906F0E94-D943-40EA-A507-EEDF78E2BD92}" type="presParOf" srcId="{9487C744-F1D2-4F94-AD13-85FF4EB1CBA6}" destId="{D4ACAEBB-D548-49C5-9AC1-A98E49E7B1F2}" srcOrd="1" destOrd="0" presId="urn:microsoft.com/office/officeart/2005/8/layout/hierarchy6"/>
    <dgm:cxn modelId="{F9C7BCAA-646E-4D90-A18A-0351B7C5D9DC}" type="presParOf" srcId="{A5B8B750-77E8-4673-84FB-80C0617DC5EF}" destId="{36893500-7001-4916-B6A7-0C9F34765348}" srcOrd="4" destOrd="0" presId="urn:microsoft.com/office/officeart/2005/8/layout/hierarchy6"/>
    <dgm:cxn modelId="{A4E48F38-B92D-4D14-8656-AD326BF6CB21}" type="presParOf" srcId="{A5B8B750-77E8-4673-84FB-80C0617DC5EF}" destId="{3EB616AC-37F0-4671-97A3-43259940A936}" srcOrd="5" destOrd="0" presId="urn:microsoft.com/office/officeart/2005/8/layout/hierarchy6"/>
    <dgm:cxn modelId="{4C4BC46A-E091-451E-A830-C0B232D77499}" type="presParOf" srcId="{3EB616AC-37F0-4671-97A3-43259940A936}" destId="{042E277D-AE94-4CED-A989-1DC1448F2B4E}" srcOrd="0" destOrd="0" presId="urn:microsoft.com/office/officeart/2005/8/layout/hierarchy6"/>
    <dgm:cxn modelId="{1E393788-C032-4874-ABAA-9B0E399A9FCD}" type="presParOf" srcId="{3EB616AC-37F0-4671-97A3-43259940A936}" destId="{5FE04602-1E99-4C6E-BCAF-7E71BE853A9B}" srcOrd="1" destOrd="0" presId="urn:microsoft.com/office/officeart/2005/8/layout/hierarchy6"/>
    <dgm:cxn modelId="{CA67F1F2-DEE5-4FB6-B0C0-2851E8AF34F5}" type="presParOf" srcId="{09BE81DE-7AA3-4A30-8A6C-4B068571A1E1}" destId="{02496C5C-4639-44D1-937A-EE0225E69C9E}" srcOrd="1" destOrd="0" presId="urn:microsoft.com/office/officeart/2005/8/layout/hierarchy6"/>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AAF838-FD45-43CE-98F5-8FD4009643F9}">
      <dsp:nvSpPr>
        <dsp:cNvPr id="0" name=""/>
        <dsp:cNvSpPr/>
      </dsp:nvSpPr>
      <dsp:spPr>
        <a:xfrm>
          <a:off x="2601504" y="237235"/>
          <a:ext cx="3232185" cy="284296"/>
        </a:xfrm>
        <a:prstGeom prst="roundRect">
          <a:avLst>
            <a:gd name="adj" fmla="val 10000"/>
          </a:avLst>
        </a:prstGeom>
        <a:solidFill>
          <a:schemeClr val="bg1">
            <a:alpha val="90000"/>
          </a:schemeClr>
        </a:solidFill>
        <a:ln w="25400" cap="flat" cmpd="sng" algn="ctr">
          <a:solidFill>
            <a:srgbClr val="B6004C"/>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s-CO" sz="1000" b="1" kern="1200" dirty="0"/>
            <a:t>NTTA Variables</a:t>
          </a:r>
          <a:endParaRPr lang="es-419" sz="1000" b="1" kern="1200" dirty="0"/>
        </a:p>
      </dsp:txBody>
      <dsp:txXfrm>
        <a:off x="2609831" y="245562"/>
        <a:ext cx="3215531" cy="267642"/>
      </dsp:txXfrm>
    </dsp:sp>
    <dsp:sp modelId="{57C56510-1F85-459C-BE8E-A82308A42F6F}">
      <dsp:nvSpPr>
        <dsp:cNvPr id="0" name=""/>
        <dsp:cNvSpPr/>
      </dsp:nvSpPr>
      <dsp:spPr>
        <a:xfrm>
          <a:off x="2392377" y="521532"/>
          <a:ext cx="1825219" cy="330088"/>
        </a:xfrm>
        <a:custGeom>
          <a:avLst/>
          <a:gdLst/>
          <a:ahLst/>
          <a:cxnLst/>
          <a:rect l="0" t="0" r="0" b="0"/>
          <a:pathLst>
            <a:path>
              <a:moveTo>
                <a:pt x="1825219" y="0"/>
              </a:moveTo>
              <a:lnTo>
                <a:pt x="1825219" y="165044"/>
              </a:lnTo>
              <a:lnTo>
                <a:pt x="0" y="165044"/>
              </a:lnTo>
              <a:lnTo>
                <a:pt x="0" y="330088"/>
              </a:lnTo>
            </a:path>
          </a:pathLst>
        </a:custGeom>
        <a:noFill/>
        <a:ln w="25400" cap="flat" cmpd="sng" algn="ctr">
          <a:solidFill>
            <a:srgbClr val="B6004C"/>
          </a:solidFill>
          <a:prstDash val="solid"/>
        </a:ln>
        <a:effectLst/>
      </dsp:spPr>
      <dsp:style>
        <a:lnRef idx="2">
          <a:scrgbClr r="0" g="0" b="0"/>
        </a:lnRef>
        <a:fillRef idx="0">
          <a:scrgbClr r="0" g="0" b="0"/>
        </a:fillRef>
        <a:effectRef idx="0">
          <a:scrgbClr r="0" g="0" b="0"/>
        </a:effectRef>
        <a:fontRef idx="minor"/>
      </dsp:style>
    </dsp:sp>
    <dsp:sp modelId="{B3E229A6-88B3-4E47-ACA4-B43A239CE67E}">
      <dsp:nvSpPr>
        <dsp:cNvPr id="0" name=""/>
        <dsp:cNvSpPr/>
      </dsp:nvSpPr>
      <dsp:spPr>
        <a:xfrm>
          <a:off x="1493797" y="851620"/>
          <a:ext cx="1797159" cy="347452"/>
        </a:xfrm>
        <a:prstGeom prst="roundRect">
          <a:avLst>
            <a:gd name="adj" fmla="val 10000"/>
          </a:avLst>
        </a:prstGeom>
        <a:solidFill>
          <a:schemeClr val="bg1">
            <a:alpha val="90000"/>
          </a:schemeClr>
        </a:solidFill>
        <a:ln w="25400" cap="flat" cmpd="sng" algn="ctr">
          <a:solidFill>
            <a:srgbClr val="B6004C"/>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s-CO" sz="1000" b="1" i="1" kern="1200" dirty="0" err="1">
              <a:solidFill>
                <a:srgbClr val="B6004C"/>
              </a:solidFill>
            </a:rPr>
            <a:t>Unpaid</a:t>
          </a:r>
          <a:r>
            <a:rPr lang="es-CO" sz="1000" b="1" i="1" kern="1200" dirty="0">
              <a:solidFill>
                <a:srgbClr val="B6004C"/>
              </a:solidFill>
            </a:rPr>
            <a:t> </a:t>
          </a:r>
          <a:r>
            <a:rPr lang="es-CO" sz="1000" b="1" i="1" kern="1200" dirty="0" err="1">
              <a:solidFill>
                <a:srgbClr val="B6004C"/>
              </a:solidFill>
            </a:rPr>
            <a:t>household</a:t>
          </a:r>
          <a:r>
            <a:rPr lang="es-CO" sz="1000" b="1" i="1" kern="1200" dirty="0">
              <a:solidFill>
                <a:srgbClr val="B6004C"/>
              </a:solidFill>
            </a:rPr>
            <a:t> </a:t>
          </a:r>
          <a:r>
            <a:rPr lang="es-CO" sz="1000" b="1" i="1" kern="1200" dirty="0" err="1">
              <a:solidFill>
                <a:srgbClr val="B6004C"/>
              </a:solidFill>
            </a:rPr>
            <a:t>service</a:t>
          </a:r>
          <a:r>
            <a:rPr lang="es-CO" sz="1000" b="1" i="1" kern="1200" dirty="0">
              <a:solidFill>
                <a:srgbClr val="B6004C"/>
              </a:solidFill>
            </a:rPr>
            <a:t> </a:t>
          </a:r>
          <a:r>
            <a:rPr lang="es-CO" sz="1000" b="1" i="1" kern="1200" dirty="0" err="1">
              <a:solidFill>
                <a:srgbClr val="B6004C"/>
              </a:solidFill>
            </a:rPr>
            <a:t>work</a:t>
          </a:r>
          <a:r>
            <a:rPr lang="es-CO" sz="1000" b="1" i="1" kern="1200" dirty="0">
              <a:solidFill>
                <a:srgbClr val="B6004C"/>
              </a:solidFill>
            </a:rPr>
            <a:t> </a:t>
          </a:r>
          <a:endParaRPr lang="es-419" sz="1000" b="1" i="1" kern="1200" dirty="0">
            <a:solidFill>
              <a:srgbClr val="B6004C"/>
            </a:solidFill>
          </a:endParaRPr>
        </a:p>
      </dsp:txBody>
      <dsp:txXfrm>
        <a:off x="1503974" y="861797"/>
        <a:ext cx="1776805" cy="327098"/>
      </dsp:txXfrm>
    </dsp:sp>
    <dsp:sp modelId="{F2371A88-C116-446A-8379-0DF0D44F7F21}">
      <dsp:nvSpPr>
        <dsp:cNvPr id="0" name=""/>
        <dsp:cNvSpPr/>
      </dsp:nvSpPr>
      <dsp:spPr>
        <a:xfrm>
          <a:off x="1572834" y="1199072"/>
          <a:ext cx="819542" cy="313610"/>
        </a:xfrm>
        <a:custGeom>
          <a:avLst/>
          <a:gdLst/>
          <a:ahLst/>
          <a:cxnLst/>
          <a:rect l="0" t="0" r="0" b="0"/>
          <a:pathLst>
            <a:path>
              <a:moveTo>
                <a:pt x="819542" y="0"/>
              </a:moveTo>
              <a:lnTo>
                <a:pt x="819542" y="156805"/>
              </a:lnTo>
              <a:lnTo>
                <a:pt x="0" y="156805"/>
              </a:lnTo>
              <a:lnTo>
                <a:pt x="0" y="313610"/>
              </a:lnTo>
            </a:path>
          </a:pathLst>
        </a:custGeom>
        <a:noFill/>
        <a:ln w="25400" cap="flat" cmpd="sng" algn="ctr">
          <a:solidFill>
            <a:srgbClr val="B6004C"/>
          </a:solidFill>
          <a:prstDash val="solid"/>
        </a:ln>
        <a:effectLst/>
      </dsp:spPr>
      <dsp:style>
        <a:lnRef idx="2">
          <a:scrgbClr r="0" g="0" b="0"/>
        </a:lnRef>
        <a:fillRef idx="0">
          <a:scrgbClr r="0" g="0" b="0"/>
        </a:fillRef>
        <a:effectRef idx="0">
          <a:scrgbClr r="0" g="0" b="0"/>
        </a:effectRef>
        <a:fontRef idx="minor"/>
      </dsp:style>
    </dsp:sp>
    <dsp:sp modelId="{9BBEC671-F605-4522-8D4F-DBAA842C2E48}">
      <dsp:nvSpPr>
        <dsp:cNvPr id="0" name=""/>
        <dsp:cNvSpPr/>
      </dsp:nvSpPr>
      <dsp:spPr>
        <a:xfrm>
          <a:off x="980088" y="1512682"/>
          <a:ext cx="1185492" cy="312187"/>
        </a:xfrm>
        <a:prstGeom prst="roundRect">
          <a:avLst>
            <a:gd name="adj" fmla="val 10000"/>
          </a:avLst>
        </a:prstGeom>
        <a:solidFill>
          <a:schemeClr val="bg1">
            <a:alpha val="90000"/>
          </a:schemeClr>
        </a:solidFill>
        <a:ln w="25400" cap="flat" cmpd="sng" algn="ctr">
          <a:solidFill>
            <a:srgbClr val="B6004C"/>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s-CO" sz="1000" kern="1200" dirty="0" err="1"/>
            <a:t>Production</a:t>
          </a:r>
          <a:endParaRPr lang="es-419" sz="1000" kern="1200" dirty="0"/>
        </a:p>
      </dsp:txBody>
      <dsp:txXfrm>
        <a:off x="989232" y="1521826"/>
        <a:ext cx="1167204" cy="293899"/>
      </dsp:txXfrm>
    </dsp:sp>
    <dsp:sp modelId="{C267D27E-057A-4D42-B459-BA929CBE18C6}">
      <dsp:nvSpPr>
        <dsp:cNvPr id="0" name=""/>
        <dsp:cNvSpPr/>
      </dsp:nvSpPr>
      <dsp:spPr>
        <a:xfrm>
          <a:off x="2392377" y="1199072"/>
          <a:ext cx="859102" cy="313610"/>
        </a:xfrm>
        <a:custGeom>
          <a:avLst/>
          <a:gdLst/>
          <a:ahLst/>
          <a:cxnLst/>
          <a:rect l="0" t="0" r="0" b="0"/>
          <a:pathLst>
            <a:path>
              <a:moveTo>
                <a:pt x="0" y="0"/>
              </a:moveTo>
              <a:lnTo>
                <a:pt x="0" y="156805"/>
              </a:lnTo>
              <a:lnTo>
                <a:pt x="859102" y="156805"/>
              </a:lnTo>
              <a:lnTo>
                <a:pt x="859102" y="313610"/>
              </a:lnTo>
            </a:path>
          </a:pathLst>
        </a:custGeom>
        <a:noFill/>
        <a:ln w="25400" cap="flat" cmpd="sng" algn="ctr">
          <a:solidFill>
            <a:srgbClr val="B6004C"/>
          </a:solidFill>
          <a:prstDash val="solid"/>
        </a:ln>
        <a:effectLst/>
      </dsp:spPr>
      <dsp:style>
        <a:lnRef idx="2">
          <a:scrgbClr r="0" g="0" b="0"/>
        </a:lnRef>
        <a:fillRef idx="0">
          <a:scrgbClr r="0" g="0" b="0"/>
        </a:fillRef>
        <a:effectRef idx="0">
          <a:scrgbClr r="0" g="0" b="0"/>
        </a:effectRef>
        <a:fontRef idx="minor"/>
      </dsp:style>
    </dsp:sp>
    <dsp:sp modelId="{26EAE873-BD80-4DB6-AE0A-6D8EF148E618}">
      <dsp:nvSpPr>
        <dsp:cNvPr id="0" name=""/>
        <dsp:cNvSpPr/>
      </dsp:nvSpPr>
      <dsp:spPr>
        <a:xfrm>
          <a:off x="2658733" y="1512682"/>
          <a:ext cx="1185492" cy="312187"/>
        </a:xfrm>
        <a:prstGeom prst="roundRect">
          <a:avLst>
            <a:gd name="adj" fmla="val 10000"/>
          </a:avLst>
        </a:prstGeom>
        <a:solidFill>
          <a:schemeClr val="bg1">
            <a:alpha val="90000"/>
          </a:schemeClr>
        </a:solidFill>
        <a:ln w="25400" cap="flat" cmpd="sng" algn="ctr">
          <a:solidFill>
            <a:srgbClr val="B6004C"/>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s-CO" sz="1000" kern="1200" dirty="0" err="1"/>
            <a:t>Consumption</a:t>
          </a:r>
          <a:endParaRPr lang="es-419" sz="1000" kern="1200" dirty="0"/>
        </a:p>
      </dsp:txBody>
      <dsp:txXfrm>
        <a:off x="2667877" y="1521826"/>
        <a:ext cx="1167204" cy="293899"/>
      </dsp:txXfrm>
    </dsp:sp>
    <dsp:sp modelId="{9BEA009E-D8E2-4797-AAC7-756E588FF778}">
      <dsp:nvSpPr>
        <dsp:cNvPr id="0" name=""/>
        <dsp:cNvSpPr/>
      </dsp:nvSpPr>
      <dsp:spPr>
        <a:xfrm>
          <a:off x="4217596" y="521532"/>
          <a:ext cx="1846938" cy="340212"/>
        </a:xfrm>
        <a:custGeom>
          <a:avLst/>
          <a:gdLst/>
          <a:ahLst/>
          <a:cxnLst/>
          <a:rect l="0" t="0" r="0" b="0"/>
          <a:pathLst>
            <a:path>
              <a:moveTo>
                <a:pt x="0" y="0"/>
              </a:moveTo>
              <a:lnTo>
                <a:pt x="0" y="170106"/>
              </a:lnTo>
              <a:lnTo>
                <a:pt x="1846938" y="170106"/>
              </a:lnTo>
              <a:lnTo>
                <a:pt x="1846938" y="340212"/>
              </a:lnTo>
            </a:path>
          </a:pathLst>
        </a:custGeom>
        <a:noFill/>
        <a:ln w="25400" cap="flat" cmpd="sng" algn="ctr">
          <a:solidFill>
            <a:srgbClr val="B6004C"/>
          </a:solidFill>
          <a:prstDash val="solid"/>
        </a:ln>
        <a:effectLst/>
      </dsp:spPr>
      <dsp:style>
        <a:lnRef idx="2">
          <a:scrgbClr r="0" g="0" b="0"/>
        </a:lnRef>
        <a:fillRef idx="0">
          <a:scrgbClr r="0" g="0" b="0"/>
        </a:fillRef>
        <a:effectRef idx="0">
          <a:scrgbClr r="0" g="0" b="0"/>
        </a:effectRef>
        <a:fontRef idx="minor"/>
      </dsp:style>
    </dsp:sp>
    <dsp:sp modelId="{ECD72E29-0EC5-4989-9226-2F2054525033}">
      <dsp:nvSpPr>
        <dsp:cNvPr id="0" name=""/>
        <dsp:cNvSpPr/>
      </dsp:nvSpPr>
      <dsp:spPr>
        <a:xfrm>
          <a:off x="5471788" y="861744"/>
          <a:ext cx="1185492" cy="329321"/>
        </a:xfrm>
        <a:prstGeom prst="roundRect">
          <a:avLst>
            <a:gd name="adj" fmla="val 10000"/>
          </a:avLst>
        </a:prstGeom>
        <a:solidFill>
          <a:schemeClr val="bg1">
            <a:alpha val="90000"/>
          </a:schemeClr>
        </a:solidFill>
        <a:ln w="25400" cap="flat" cmpd="sng" algn="ctr">
          <a:solidFill>
            <a:srgbClr val="B6004C"/>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s-CO" sz="1000" b="1" i="1" kern="1200" dirty="0" err="1">
              <a:solidFill>
                <a:srgbClr val="B6004C"/>
              </a:solidFill>
            </a:rPr>
            <a:t>Transfers</a:t>
          </a:r>
          <a:endParaRPr lang="es-419" sz="1000" b="1" i="1" kern="1200" dirty="0">
            <a:solidFill>
              <a:srgbClr val="B6004C"/>
            </a:solidFill>
          </a:endParaRPr>
        </a:p>
      </dsp:txBody>
      <dsp:txXfrm>
        <a:off x="5481433" y="871389"/>
        <a:ext cx="1166202" cy="310031"/>
      </dsp:txXfrm>
    </dsp:sp>
    <dsp:sp modelId="{25D3D7F9-489C-4FDF-A226-73BDEDCFEA1E}">
      <dsp:nvSpPr>
        <dsp:cNvPr id="0" name=""/>
        <dsp:cNvSpPr/>
      </dsp:nvSpPr>
      <dsp:spPr>
        <a:xfrm>
          <a:off x="5177608" y="1191066"/>
          <a:ext cx="886926" cy="305288"/>
        </a:xfrm>
        <a:custGeom>
          <a:avLst/>
          <a:gdLst/>
          <a:ahLst/>
          <a:cxnLst/>
          <a:rect l="0" t="0" r="0" b="0"/>
          <a:pathLst>
            <a:path>
              <a:moveTo>
                <a:pt x="886926" y="0"/>
              </a:moveTo>
              <a:lnTo>
                <a:pt x="886926" y="152644"/>
              </a:lnTo>
              <a:lnTo>
                <a:pt x="0" y="152644"/>
              </a:lnTo>
              <a:lnTo>
                <a:pt x="0" y="305288"/>
              </a:lnTo>
            </a:path>
          </a:pathLst>
        </a:custGeom>
        <a:noFill/>
        <a:ln w="25400" cap="flat" cmpd="sng" algn="ctr">
          <a:solidFill>
            <a:srgbClr val="B6004C"/>
          </a:solidFill>
          <a:prstDash val="solid"/>
        </a:ln>
        <a:effectLst/>
      </dsp:spPr>
      <dsp:style>
        <a:lnRef idx="2">
          <a:scrgbClr r="0" g="0" b="0"/>
        </a:lnRef>
        <a:fillRef idx="0">
          <a:scrgbClr r="0" g="0" b="0"/>
        </a:fillRef>
        <a:effectRef idx="0">
          <a:scrgbClr r="0" g="0" b="0"/>
        </a:effectRef>
        <a:fontRef idx="minor"/>
      </dsp:style>
    </dsp:sp>
    <dsp:sp modelId="{6FA40D99-204D-4EAA-BFC5-EB2FAB67B8FC}">
      <dsp:nvSpPr>
        <dsp:cNvPr id="0" name=""/>
        <dsp:cNvSpPr/>
      </dsp:nvSpPr>
      <dsp:spPr>
        <a:xfrm>
          <a:off x="4584862" y="1496354"/>
          <a:ext cx="1185492" cy="312187"/>
        </a:xfrm>
        <a:prstGeom prst="roundRect">
          <a:avLst>
            <a:gd name="adj" fmla="val 10000"/>
          </a:avLst>
        </a:prstGeom>
        <a:solidFill>
          <a:schemeClr val="bg1">
            <a:alpha val="90000"/>
          </a:schemeClr>
        </a:solidFill>
        <a:ln w="25400" cap="flat" cmpd="sng" algn="ctr">
          <a:solidFill>
            <a:srgbClr val="B6004C"/>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s-CO" sz="1000" kern="1200" dirty="0" err="1"/>
            <a:t>Inflows</a:t>
          </a:r>
          <a:endParaRPr lang="es-419" sz="1000" kern="1200" dirty="0"/>
        </a:p>
      </dsp:txBody>
      <dsp:txXfrm>
        <a:off x="4594006" y="1505498"/>
        <a:ext cx="1167204" cy="293899"/>
      </dsp:txXfrm>
    </dsp:sp>
    <dsp:sp modelId="{FC28B76F-B032-46A7-B105-7BD39DFA6995}">
      <dsp:nvSpPr>
        <dsp:cNvPr id="0" name=""/>
        <dsp:cNvSpPr/>
      </dsp:nvSpPr>
      <dsp:spPr>
        <a:xfrm>
          <a:off x="6064535" y="1191066"/>
          <a:ext cx="845457" cy="305288"/>
        </a:xfrm>
        <a:custGeom>
          <a:avLst/>
          <a:gdLst/>
          <a:ahLst/>
          <a:cxnLst/>
          <a:rect l="0" t="0" r="0" b="0"/>
          <a:pathLst>
            <a:path>
              <a:moveTo>
                <a:pt x="0" y="0"/>
              </a:moveTo>
              <a:lnTo>
                <a:pt x="0" y="152644"/>
              </a:lnTo>
              <a:lnTo>
                <a:pt x="845457" y="152644"/>
              </a:lnTo>
              <a:lnTo>
                <a:pt x="845457" y="305288"/>
              </a:lnTo>
            </a:path>
          </a:pathLst>
        </a:custGeom>
        <a:noFill/>
        <a:ln w="25400" cap="flat" cmpd="sng" algn="ctr">
          <a:solidFill>
            <a:srgbClr val="B6004C"/>
          </a:solidFill>
          <a:prstDash val="solid"/>
        </a:ln>
        <a:effectLst/>
      </dsp:spPr>
      <dsp:style>
        <a:lnRef idx="2">
          <a:scrgbClr r="0" g="0" b="0"/>
        </a:lnRef>
        <a:fillRef idx="0">
          <a:scrgbClr r="0" g="0" b="0"/>
        </a:fillRef>
        <a:effectRef idx="0">
          <a:scrgbClr r="0" g="0" b="0"/>
        </a:effectRef>
        <a:fontRef idx="minor"/>
      </dsp:style>
    </dsp:sp>
    <dsp:sp modelId="{4E0B5949-2E51-492E-B946-76EBF0085668}">
      <dsp:nvSpPr>
        <dsp:cNvPr id="0" name=""/>
        <dsp:cNvSpPr/>
      </dsp:nvSpPr>
      <dsp:spPr>
        <a:xfrm>
          <a:off x="6317246" y="1496354"/>
          <a:ext cx="1185492" cy="312187"/>
        </a:xfrm>
        <a:prstGeom prst="roundRect">
          <a:avLst>
            <a:gd name="adj" fmla="val 10000"/>
          </a:avLst>
        </a:prstGeom>
        <a:solidFill>
          <a:schemeClr val="bg1">
            <a:alpha val="90000"/>
          </a:schemeClr>
        </a:solidFill>
        <a:ln w="25400" cap="flat" cmpd="sng" algn="ctr">
          <a:solidFill>
            <a:srgbClr val="B6004C"/>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s-CO" sz="1000" kern="1200" dirty="0" err="1"/>
            <a:t>Outflows</a:t>
          </a:r>
          <a:endParaRPr lang="es-419" sz="1000" kern="1200" dirty="0"/>
        </a:p>
      </dsp:txBody>
      <dsp:txXfrm>
        <a:off x="6326390" y="1505498"/>
        <a:ext cx="1167204" cy="29389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AAF838-FD45-43CE-98F5-8FD4009643F9}">
      <dsp:nvSpPr>
        <dsp:cNvPr id="0" name=""/>
        <dsp:cNvSpPr/>
      </dsp:nvSpPr>
      <dsp:spPr>
        <a:xfrm>
          <a:off x="2539139" y="120573"/>
          <a:ext cx="2925080" cy="257284"/>
        </a:xfrm>
        <a:prstGeom prst="roundRect">
          <a:avLst>
            <a:gd name="adj" fmla="val 10000"/>
          </a:avLst>
        </a:prstGeom>
        <a:solidFill>
          <a:schemeClr val="bg1">
            <a:alpha val="90000"/>
          </a:schemeClr>
        </a:solidFill>
        <a:ln w="25400" cap="flat" cmpd="sng" algn="ctr">
          <a:solidFill>
            <a:srgbClr val="B6004C"/>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s-CO" sz="1000" b="1" kern="1200" dirty="0"/>
            <a:t>NTTA </a:t>
          </a:r>
          <a:r>
            <a:rPr lang="es-CO" sz="1000" b="1" kern="1200" dirty="0" err="1"/>
            <a:t>Activities</a:t>
          </a:r>
          <a:r>
            <a:rPr lang="es-CO" sz="1000" b="1" kern="1200" dirty="0"/>
            <a:t> </a:t>
          </a:r>
          <a:endParaRPr lang="es-419" sz="1000" b="1" kern="1200" dirty="0"/>
        </a:p>
      </dsp:txBody>
      <dsp:txXfrm>
        <a:off x="2546675" y="128109"/>
        <a:ext cx="2910008" cy="242212"/>
      </dsp:txXfrm>
    </dsp:sp>
    <dsp:sp modelId="{57C56510-1F85-459C-BE8E-A82308A42F6F}">
      <dsp:nvSpPr>
        <dsp:cNvPr id="0" name=""/>
        <dsp:cNvSpPr/>
      </dsp:nvSpPr>
      <dsp:spPr>
        <a:xfrm>
          <a:off x="2113425" y="377858"/>
          <a:ext cx="1888253" cy="298725"/>
        </a:xfrm>
        <a:custGeom>
          <a:avLst/>
          <a:gdLst/>
          <a:ahLst/>
          <a:cxnLst/>
          <a:rect l="0" t="0" r="0" b="0"/>
          <a:pathLst>
            <a:path>
              <a:moveTo>
                <a:pt x="1888253" y="0"/>
              </a:moveTo>
              <a:lnTo>
                <a:pt x="1888253" y="149362"/>
              </a:lnTo>
              <a:lnTo>
                <a:pt x="0" y="149362"/>
              </a:lnTo>
              <a:lnTo>
                <a:pt x="0" y="298725"/>
              </a:lnTo>
            </a:path>
          </a:pathLst>
        </a:custGeom>
        <a:noFill/>
        <a:ln w="25400" cap="flat" cmpd="sng" algn="ctr">
          <a:solidFill>
            <a:srgbClr val="B6004C"/>
          </a:solidFill>
          <a:prstDash val="solid"/>
        </a:ln>
        <a:effectLst/>
      </dsp:spPr>
      <dsp:style>
        <a:lnRef idx="2">
          <a:scrgbClr r="0" g="0" b="0"/>
        </a:lnRef>
        <a:fillRef idx="0">
          <a:scrgbClr r="0" g="0" b="0"/>
        </a:fillRef>
        <a:effectRef idx="0">
          <a:scrgbClr r="0" g="0" b="0"/>
        </a:effectRef>
        <a:fontRef idx="minor"/>
      </dsp:style>
    </dsp:sp>
    <dsp:sp modelId="{B3E229A6-88B3-4E47-ACA4-B43A239CE67E}">
      <dsp:nvSpPr>
        <dsp:cNvPr id="0" name=""/>
        <dsp:cNvSpPr/>
      </dsp:nvSpPr>
      <dsp:spPr>
        <a:xfrm>
          <a:off x="1300224" y="676583"/>
          <a:ext cx="1626402" cy="314438"/>
        </a:xfrm>
        <a:prstGeom prst="roundRect">
          <a:avLst>
            <a:gd name="adj" fmla="val 10000"/>
          </a:avLst>
        </a:prstGeom>
        <a:solidFill>
          <a:schemeClr val="bg1">
            <a:alpha val="90000"/>
          </a:schemeClr>
        </a:solidFill>
        <a:ln w="25400" cap="flat" cmpd="sng" algn="ctr">
          <a:solidFill>
            <a:srgbClr val="B6004C"/>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s-CO" sz="1000" b="1" i="1" kern="1200" dirty="0" err="1">
              <a:solidFill>
                <a:srgbClr val="B6004C"/>
              </a:solidFill>
            </a:rPr>
            <a:t>Household</a:t>
          </a:r>
          <a:r>
            <a:rPr lang="es-CO" sz="1000" b="1" i="1" kern="1200" dirty="0">
              <a:solidFill>
                <a:srgbClr val="B6004C"/>
              </a:solidFill>
            </a:rPr>
            <a:t> </a:t>
          </a:r>
          <a:r>
            <a:rPr lang="es-CO" sz="1000" b="1" i="1" kern="1200" dirty="0" err="1">
              <a:solidFill>
                <a:srgbClr val="B6004C"/>
              </a:solidFill>
            </a:rPr>
            <a:t>activities</a:t>
          </a:r>
          <a:endParaRPr lang="es-419" sz="1000" b="1" i="1" kern="1200" dirty="0">
            <a:solidFill>
              <a:srgbClr val="B6004C"/>
            </a:solidFill>
          </a:endParaRPr>
        </a:p>
      </dsp:txBody>
      <dsp:txXfrm>
        <a:off x="1309434" y="685793"/>
        <a:ext cx="1607982" cy="296018"/>
      </dsp:txXfrm>
    </dsp:sp>
    <dsp:sp modelId="{F2371A88-C116-446A-8379-0DF0D44F7F21}">
      <dsp:nvSpPr>
        <dsp:cNvPr id="0" name=""/>
        <dsp:cNvSpPr/>
      </dsp:nvSpPr>
      <dsp:spPr>
        <a:xfrm>
          <a:off x="2067705" y="991022"/>
          <a:ext cx="91440" cy="283812"/>
        </a:xfrm>
        <a:custGeom>
          <a:avLst/>
          <a:gdLst/>
          <a:ahLst/>
          <a:cxnLst/>
          <a:rect l="0" t="0" r="0" b="0"/>
          <a:pathLst>
            <a:path>
              <a:moveTo>
                <a:pt x="45720" y="0"/>
              </a:moveTo>
              <a:lnTo>
                <a:pt x="45720" y="141906"/>
              </a:lnTo>
              <a:lnTo>
                <a:pt x="47146" y="141906"/>
              </a:lnTo>
              <a:lnTo>
                <a:pt x="47146" y="283812"/>
              </a:lnTo>
            </a:path>
          </a:pathLst>
        </a:custGeom>
        <a:noFill/>
        <a:ln w="25400" cap="flat" cmpd="sng" algn="ctr">
          <a:solidFill>
            <a:srgbClr val="B6004C"/>
          </a:solidFill>
          <a:prstDash val="solid"/>
        </a:ln>
        <a:effectLst/>
      </dsp:spPr>
      <dsp:style>
        <a:lnRef idx="2">
          <a:scrgbClr r="0" g="0" b="0"/>
        </a:lnRef>
        <a:fillRef idx="0">
          <a:scrgbClr r="0" g="0" b="0"/>
        </a:fillRef>
        <a:effectRef idx="0">
          <a:scrgbClr r="0" g="0" b="0"/>
        </a:effectRef>
        <a:fontRef idx="minor"/>
      </dsp:style>
    </dsp:sp>
    <dsp:sp modelId="{9BBEC671-F605-4522-8D4F-DBAA842C2E48}">
      <dsp:nvSpPr>
        <dsp:cNvPr id="0" name=""/>
        <dsp:cNvSpPr/>
      </dsp:nvSpPr>
      <dsp:spPr>
        <a:xfrm>
          <a:off x="859914" y="1274835"/>
          <a:ext cx="2509875" cy="2027163"/>
        </a:xfrm>
        <a:prstGeom prst="roundRect">
          <a:avLst>
            <a:gd name="adj" fmla="val 10000"/>
          </a:avLst>
        </a:prstGeom>
        <a:solidFill>
          <a:schemeClr val="bg1">
            <a:alpha val="90000"/>
          </a:schemeClr>
        </a:solidFill>
        <a:ln w="25400" cap="flat" cmpd="sng" algn="ctr">
          <a:solidFill>
            <a:srgbClr val="B6004C"/>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l" defTabSz="400050">
            <a:lnSpc>
              <a:spcPct val="90000"/>
            </a:lnSpc>
            <a:spcBef>
              <a:spcPct val="0"/>
            </a:spcBef>
            <a:spcAft>
              <a:spcPct val="35000"/>
            </a:spcAft>
            <a:buFont typeface="+mj-lt"/>
            <a:buNone/>
          </a:pPr>
          <a:r>
            <a:rPr lang="es-419" sz="900" kern="1200" dirty="0"/>
            <a:t>1. Cleaning </a:t>
          </a:r>
        </a:p>
        <a:p>
          <a:pPr marL="0" lvl="0" indent="0" defTabSz="400050">
            <a:lnSpc>
              <a:spcPct val="90000"/>
            </a:lnSpc>
            <a:spcBef>
              <a:spcPct val="0"/>
            </a:spcBef>
            <a:spcAft>
              <a:spcPct val="35000"/>
            </a:spcAft>
            <a:buNone/>
          </a:pPr>
          <a:r>
            <a:rPr lang="es-419" sz="900" kern="1200" dirty="0"/>
            <a:t>2. Laundry</a:t>
          </a:r>
        </a:p>
        <a:p>
          <a:pPr marL="0" lvl="0" indent="0" defTabSz="400050">
            <a:lnSpc>
              <a:spcPct val="90000"/>
            </a:lnSpc>
            <a:spcBef>
              <a:spcPct val="0"/>
            </a:spcBef>
            <a:spcAft>
              <a:spcPct val="35000"/>
            </a:spcAft>
            <a:buNone/>
          </a:pPr>
          <a:r>
            <a:rPr lang="es-419" sz="900" kern="1200" dirty="0"/>
            <a:t>3. Cooking</a:t>
          </a:r>
        </a:p>
        <a:p>
          <a:pPr marL="0" lvl="0" indent="0" defTabSz="400050">
            <a:lnSpc>
              <a:spcPct val="90000"/>
            </a:lnSpc>
            <a:spcBef>
              <a:spcPct val="0"/>
            </a:spcBef>
            <a:spcAft>
              <a:spcPct val="35000"/>
            </a:spcAft>
            <a:buNone/>
          </a:pPr>
          <a:r>
            <a:rPr lang="es-419" sz="900" kern="1200" dirty="0"/>
            <a:t>4. Household maintenance and repair</a:t>
          </a:r>
        </a:p>
        <a:p>
          <a:pPr marL="0" lvl="0" indent="0" defTabSz="400050">
            <a:lnSpc>
              <a:spcPct val="90000"/>
            </a:lnSpc>
            <a:spcBef>
              <a:spcPct val="0"/>
            </a:spcBef>
            <a:spcAft>
              <a:spcPct val="35000"/>
            </a:spcAft>
            <a:buNone/>
          </a:pPr>
          <a:r>
            <a:rPr lang="es-419" sz="900" kern="1200" dirty="0"/>
            <a:t>5. Lawn and garden care</a:t>
          </a:r>
        </a:p>
        <a:p>
          <a:pPr marL="0" lvl="0" indent="0" defTabSz="400050">
            <a:lnSpc>
              <a:spcPct val="90000"/>
            </a:lnSpc>
            <a:spcBef>
              <a:spcPct val="0"/>
            </a:spcBef>
            <a:spcAft>
              <a:spcPct val="35000"/>
            </a:spcAft>
            <a:buNone/>
          </a:pPr>
          <a:r>
            <a:rPr lang="es-419" sz="900" kern="1200" dirty="0"/>
            <a:t>6. Household management</a:t>
          </a:r>
        </a:p>
        <a:p>
          <a:pPr marL="0" lvl="0" indent="0" defTabSz="400050">
            <a:lnSpc>
              <a:spcPct val="90000"/>
            </a:lnSpc>
            <a:spcBef>
              <a:spcPct val="0"/>
            </a:spcBef>
            <a:spcAft>
              <a:spcPct val="35000"/>
            </a:spcAft>
            <a:buNone/>
          </a:pPr>
          <a:r>
            <a:rPr lang="es-419" sz="900" kern="1200" dirty="0"/>
            <a:t>7. Pet care</a:t>
          </a:r>
        </a:p>
        <a:p>
          <a:pPr marL="0" lvl="0" indent="0" defTabSz="400050">
            <a:lnSpc>
              <a:spcPct val="90000"/>
            </a:lnSpc>
            <a:spcBef>
              <a:spcPct val="0"/>
            </a:spcBef>
            <a:spcAft>
              <a:spcPct val="35000"/>
            </a:spcAft>
            <a:buNone/>
          </a:pPr>
          <a:r>
            <a:rPr lang="es-419" sz="900" kern="1200" dirty="0"/>
            <a:t>8- Purchasing goods and services</a:t>
          </a:r>
        </a:p>
        <a:p>
          <a:pPr marL="0" lvl="0" indent="0" defTabSz="400050">
            <a:lnSpc>
              <a:spcPct val="90000"/>
            </a:lnSpc>
            <a:spcBef>
              <a:spcPct val="0"/>
            </a:spcBef>
            <a:spcAft>
              <a:spcPct val="35000"/>
            </a:spcAft>
            <a:buNone/>
          </a:pPr>
          <a:r>
            <a:rPr lang="es-419" sz="900" kern="1200" dirty="0"/>
            <a:t>9. Travel</a:t>
          </a:r>
        </a:p>
      </dsp:txBody>
      <dsp:txXfrm>
        <a:off x="919288" y="1334209"/>
        <a:ext cx="2391127" cy="1908415"/>
      </dsp:txXfrm>
    </dsp:sp>
    <dsp:sp modelId="{9BEA009E-D8E2-4797-AAC7-756E588FF778}">
      <dsp:nvSpPr>
        <dsp:cNvPr id="0" name=""/>
        <dsp:cNvSpPr/>
      </dsp:nvSpPr>
      <dsp:spPr>
        <a:xfrm>
          <a:off x="4001679" y="377858"/>
          <a:ext cx="2156209" cy="301385"/>
        </a:xfrm>
        <a:custGeom>
          <a:avLst/>
          <a:gdLst/>
          <a:ahLst/>
          <a:cxnLst/>
          <a:rect l="0" t="0" r="0" b="0"/>
          <a:pathLst>
            <a:path>
              <a:moveTo>
                <a:pt x="0" y="0"/>
              </a:moveTo>
              <a:lnTo>
                <a:pt x="0" y="150692"/>
              </a:lnTo>
              <a:lnTo>
                <a:pt x="2156209" y="150692"/>
              </a:lnTo>
              <a:lnTo>
                <a:pt x="2156209" y="301385"/>
              </a:lnTo>
            </a:path>
          </a:pathLst>
        </a:custGeom>
        <a:noFill/>
        <a:ln w="25400" cap="flat" cmpd="sng" algn="ctr">
          <a:solidFill>
            <a:srgbClr val="B6004C"/>
          </a:solidFill>
          <a:prstDash val="solid"/>
        </a:ln>
        <a:effectLst/>
      </dsp:spPr>
      <dsp:style>
        <a:lnRef idx="2">
          <a:scrgbClr r="0" g="0" b="0"/>
        </a:lnRef>
        <a:fillRef idx="0">
          <a:scrgbClr r="0" g="0" b="0"/>
        </a:fillRef>
        <a:effectRef idx="0">
          <a:scrgbClr r="0" g="0" b="0"/>
        </a:effectRef>
        <a:fontRef idx="minor"/>
      </dsp:style>
    </dsp:sp>
    <dsp:sp modelId="{ECD72E29-0EC5-4989-9226-2F2054525033}">
      <dsp:nvSpPr>
        <dsp:cNvPr id="0" name=""/>
        <dsp:cNvSpPr/>
      </dsp:nvSpPr>
      <dsp:spPr>
        <a:xfrm>
          <a:off x="5621462" y="679244"/>
          <a:ext cx="1072853" cy="298031"/>
        </a:xfrm>
        <a:prstGeom prst="roundRect">
          <a:avLst>
            <a:gd name="adj" fmla="val 10000"/>
          </a:avLst>
        </a:prstGeom>
        <a:solidFill>
          <a:schemeClr val="bg1">
            <a:alpha val="90000"/>
          </a:schemeClr>
        </a:solidFill>
        <a:ln w="25400" cap="flat" cmpd="sng" algn="ctr">
          <a:solidFill>
            <a:srgbClr val="B6004C"/>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s-CO" sz="1000" b="1" i="1" kern="1200" dirty="0">
              <a:solidFill>
                <a:srgbClr val="B6004C"/>
              </a:solidFill>
            </a:rPr>
            <a:t>Care</a:t>
          </a:r>
          <a:endParaRPr lang="es-419" sz="1000" b="1" i="1" kern="1200" dirty="0">
            <a:solidFill>
              <a:srgbClr val="B6004C"/>
            </a:solidFill>
          </a:endParaRPr>
        </a:p>
      </dsp:txBody>
      <dsp:txXfrm>
        <a:off x="5630191" y="687973"/>
        <a:ext cx="1055395" cy="280573"/>
      </dsp:txXfrm>
    </dsp:sp>
    <dsp:sp modelId="{25D3D7F9-489C-4FDF-A226-73BDEDCFEA1E}">
      <dsp:nvSpPr>
        <dsp:cNvPr id="0" name=""/>
        <dsp:cNvSpPr/>
      </dsp:nvSpPr>
      <dsp:spPr>
        <a:xfrm>
          <a:off x="4931408" y="977275"/>
          <a:ext cx="1226480" cy="275244"/>
        </a:xfrm>
        <a:custGeom>
          <a:avLst/>
          <a:gdLst/>
          <a:ahLst/>
          <a:cxnLst/>
          <a:rect l="0" t="0" r="0" b="0"/>
          <a:pathLst>
            <a:path>
              <a:moveTo>
                <a:pt x="1226480" y="0"/>
              </a:moveTo>
              <a:lnTo>
                <a:pt x="1226480" y="137622"/>
              </a:lnTo>
              <a:lnTo>
                <a:pt x="0" y="137622"/>
              </a:lnTo>
              <a:lnTo>
                <a:pt x="0" y="275244"/>
              </a:lnTo>
            </a:path>
          </a:pathLst>
        </a:custGeom>
        <a:noFill/>
        <a:ln w="25400" cap="flat" cmpd="sng" algn="ctr">
          <a:solidFill>
            <a:srgbClr val="B6004C"/>
          </a:solidFill>
          <a:prstDash val="solid"/>
        </a:ln>
        <a:effectLst/>
      </dsp:spPr>
      <dsp:style>
        <a:lnRef idx="2">
          <a:scrgbClr r="0" g="0" b="0"/>
        </a:lnRef>
        <a:fillRef idx="0">
          <a:scrgbClr r="0" g="0" b="0"/>
        </a:fillRef>
        <a:effectRef idx="0">
          <a:scrgbClr r="0" g="0" b="0"/>
        </a:effectRef>
        <a:fontRef idx="minor"/>
      </dsp:style>
    </dsp:sp>
    <dsp:sp modelId="{6FA40D99-204D-4EAA-BFC5-EB2FAB67B8FC}">
      <dsp:nvSpPr>
        <dsp:cNvPr id="0" name=""/>
        <dsp:cNvSpPr/>
      </dsp:nvSpPr>
      <dsp:spPr>
        <a:xfrm>
          <a:off x="4472608" y="1252519"/>
          <a:ext cx="917600" cy="696782"/>
        </a:xfrm>
        <a:prstGeom prst="roundRect">
          <a:avLst>
            <a:gd name="adj" fmla="val 10000"/>
          </a:avLst>
        </a:prstGeom>
        <a:solidFill>
          <a:schemeClr val="bg1">
            <a:alpha val="90000"/>
          </a:schemeClr>
        </a:solidFill>
        <a:ln w="25400" cap="flat" cmpd="sng" algn="ctr">
          <a:solidFill>
            <a:srgbClr val="B6004C"/>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s-CO" sz="1000" kern="1200" dirty="0"/>
            <a:t>10. </a:t>
          </a:r>
          <a:r>
            <a:rPr lang="es-CO" sz="1000" kern="1200" dirty="0" err="1"/>
            <a:t>Childcare</a:t>
          </a:r>
          <a:endParaRPr lang="es-419" sz="1000" kern="1200" dirty="0"/>
        </a:p>
      </dsp:txBody>
      <dsp:txXfrm>
        <a:off x="4493016" y="1272927"/>
        <a:ext cx="876784" cy="655966"/>
      </dsp:txXfrm>
    </dsp:sp>
    <dsp:sp modelId="{FC28B76F-B032-46A7-B105-7BD39DFA6995}">
      <dsp:nvSpPr>
        <dsp:cNvPr id="0" name=""/>
        <dsp:cNvSpPr/>
      </dsp:nvSpPr>
      <dsp:spPr>
        <a:xfrm>
          <a:off x="6112169" y="977275"/>
          <a:ext cx="91440" cy="275244"/>
        </a:xfrm>
        <a:custGeom>
          <a:avLst/>
          <a:gdLst/>
          <a:ahLst/>
          <a:cxnLst/>
          <a:rect l="0" t="0" r="0" b="0"/>
          <a:pathLst>
            <a:path>
              <a:moveTo>
                <a:pt x="45720" y="0"/>
              </a:moveTo>
              <a:lnTo>
                <a:pt x="45720" y="137622"/>
              </a:lnTo>
              <a:lnTo>
                <a:pt x="93000" y="137622"/>
              </a:lnTo>
              <a:lnTo>
                <a:pt x="93000" y="275244"/>
              </a:lnTo>
            </a:path>
          </a:pathLst>
        </a:custGeom>
        <a:noFill/>
        <a:ln w="25400" cap="flat" cmpd="sng" algn="ctr">
          <a:solidFill>
            <a:srgbClr val="B6004C"/>
          </a:solidFill>
          <a:prstDash val="solid"/>
        </a:ln>
        <a:effectLst/>
      </dsp:spPr>
      <dsp:style>
        <a:lnRef idx="2">
          <a:scrgbClr r="0" g="0" b="0"/>
        </a:lnRef>
        <a:fillRef idx="0">
          <a:scrgbClr r="0" g="0" b="0"/>
        </a:fillRef>
        <a:effectRef idx="0">
          <a:scrgbClr r="0" g="0" b="0"/>
        </a:effectRef>
        <a:fontRef idx="minor"/>
      </dsp:style>
    </dsp:sp>
    <dsp:sp modelId="{4E0B5949-2E51-492E-B946-76EBF0085668}">
      <dsp:nvSpPr>
        <dsp:cNvPr id="0" name=""/>
        <dsp:cNvSpPr/>
      </dsp:nvSpPr>
      <dsp:spPr>
        <a:xfrm>
          <a:off x="5724606" y="1252519"/>
          <a:ext cx="961126" cy="732172"/>
        </a:xfrm>
        <a:prstGeom prst="roundRect">
          <a:avLst>
            <a:gd name="adj" fmla="val 10000"/>
          </a:avLst>
        </a:prstGeom>
        <a:solidFill>
          <a:schemeClr val="bg1">
            <a:alpha val="90000"/>
          </a:schemeClr>
        </a:solidFill>
        <a:ln w="25400" cap="flat" cmpd="sng" algn="ctr">
          <a:solidFill>
            <a:srgbClr val="B6004C"/>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s-CO" sz="1000" kern="1200" dirty="0"/>
            <a:t>11. Care </a:t>
          </a:r>
          <a:r>
            <a:rPr lang="es-CO" sz="1000" kern="1200" dirty="0" err="1"/>
            <a:t>for</a:t>
          </a:r>
          <a:r>
            <a:rPr lang="es-CO" sz="1000" kern="1200" dirty="0"/>
            <a:t> </a:t>
          </a:r>
          <a:r>
            <a:rPr lang="es-CO" sz="1000" kern="1200" dirty="0" err="1"/>
            <a:t>adults</a:t>
          </a:r>
          <a:r>
            <a:rPr lang="es-CO" sz="1000" kern="1200" dirty="0"/>
            <a:t> and </a:t>
          </a:r>
          <a:r>
            <a:rPr lang="es-CO" sz="1000" kern="1200" dirty="0" err="1"/>
            <a:t>older</a:t>
          </a:r>
          <a:r>
            <a:rPr lang="es-CO" sz="1000" kern="1200" dirty="0"/>
            <a:t> </a:t>
          </a:r>
          <a:r>
            <a:rPr lang="es-CO" sz="1000" kern="1200" dirty="0" err="1"/>
            <a:t>persons</a:t>
          </a:r>
          <a:endParaRPr lang="es-419" sz="1000" kern="1200" dirty="0"/>
        </a:p>
      </dsp:txBody>
      <dsp:txXfrm>
        <a:off x="5746051" y="1273964"/>
        <a:ext cx="918236" cy="689282"/>
      </dsp:txXfrm>
    </dsp:sp>
    <dsp:sp modelId="{36893500-7001-4916-B6A7-0C9F34765348}">
      <dsp:nvSpPr>
        <dsp:cNvPr id="0" name=""/>
        <dsp:cNvSpPr/>
      </dsp:nvSpPr>
      <dsp:spPr>
        <a:xfrm>
          <a:off x="6157889" y="977275"/>
          <a:ext cx="1275305" cy="276045"/>
        </a:xfrm>
        <a:custGeom>
          <a:avLst/>
          <a:gdLst/>
          <a:ahLst/>
          <a:cxnLst/>
          <a:rect l="0" t="0" r="0" b="0"/>
          <a:pathLst>
            <a:path>
              <a:moveTo>
                <a:pt x="0" y="0"/>
              </a:moveTo>
              <a:lnTo>
                <a:pt x="0" y="138022"/>
              </a:lnTo>
              <a:lnTo>
                <a:pt x="1275305" y="138022"/>
              </a:lnTo>
              <a:lnTo>
                <a:pt x="1275305" y="276045"/>
              </a:lnTo>
            </a:path>
          </a:pathLst>
        </a:custGeom>
        <a:noFill/>
        <a:ln w="25400" cap="flat" cmpd="sng" algn="ctr">
          <a:solidFill>
            <a:srgbClr val="B6004C"/>
          </a:solidFill>
          <a:prstDash val="solid"/>
        </a:ln>
        <a:effectLst/>
      </dsp:spPr>
      <dsp:style>
        <a:lnRef idx="2">
          <a:scrgbClr r="0" g="0" b="0"/>
        </a:lnRef>
        <a:fillRef idx="0">
          <a:scrgbClr r="0" g="0" b="0"/>
        </a:fillRef>
        <a:effectRef idx="0">
          <a:scrgbClr r="0" g="0" b="0"/>
        </a:effectRef>
        <a:fontRef idx="minor"/>
      </dsp:style>
    </dsp:sp>
    <dsp:sp modelId="{042E277D-AE94-4CED-A989-1DC1448F2B4E}">
      <dsp:nvSpPr>
        <dsp:cNvPr id="0" name=""/>
        <dsp:cNvSpPr/>
      </dsp:nvSpPr>
      <dsp:spPr>
        <a:xfrm>
          <a:off x="7008876" y="1253320"/>
          <a:ext cx="848637" cy="699035"/>
        </a:xfrm>
        <a:prstGeom prst="roundRect">
          <a:avLst>
            <a:gd name="adj" fmla="val 10000"/>
          </a:avLst>
        </a:prstGeom>
        <a:solidFill>
          <a:schemeClr val="bg1">
            <a:alpha val="90000"/>
          </a:schemeClr>
        </a:solidFill>
        <a:ln w="25400" cap="flat" cmpd="sng" algn="ctr">
          <a:solidFill>
            <a:srgbClr val="B6004C"/>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s-CO" sz="1000" kern="1200" dirty="0"/>
            <a:t>12. </a:t>
          </a:r>
          <a:r>
            <a:rPr lang="es-CO" sz="1000" kern="1200" dirty="0" err="1"/>
            <a:t>Volunteering</a:t>
          </a:r>
          <a:endParaRPr lang="es-419" sz="1000" kern="1200" dirty="0"/>
        </a:p>
      </dsp:txBody>
      <dsp:txXfrm>
        <a:off x="7029350" y="1273794"/>
        <a:ext cx="807689" cy="65808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37840" cy="464820"/>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970938" y="0"/>
            <a:ext cx="3037840" cy="464820"/>
          </a:xfrm>
          <a:prstGeom prst="rect">
            <a:avLst/>
          </a:prstGeom>
        </p:spPr>
        <p:txBody>
          <a:bodyPr vert="horz" lIns="91440" tIns="45720" rIns="91440" bIns="45720" rtlCol="0"/>
          <a:lstStyle>
            <a:lvl1pPr algn="r">
              <a:defRPr sz="1200"/>
            </a:lvl1pPr>
          </a:lstStyle>
          <a:p>
            <a:fld id="{8A809733-6C35-0144-8DCF-77480CA47BBE}" type="datetimeFigureOut">
              <a:rPr lang="es-ES" smtClean="0"/>
              <a:t>10/3/25</a:t>
            </a:fld>
            <a:endParaRPr lang="es-ES"/>
          </a:p>
        </p:txBody>
      </p:sp>
      <p:sp>
        <p:nvSpPr>
          <p:cNvPr id="4" name="Marcador de imagen de diapositiva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701040" y="4415790"/>
            <a:ext cx="5608320" cy="4183380"/>
          </a:xfrm>
          <a:prstGeom prst="rect">
            <a:avLst/>
          </a:prstGeom>
        </p:spPr>
        <p:txBody>
          <a:bodyPr vert="horz" lIns="91440" tIns="45720" rIns="91440" bIns="45720" rtlCol="0"/>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6" name="Marcador de pie de página 5"/>
          <p:cNvSpPr>
            <a:spLocks noGrp="1"/>
          </p:cNvSpPr>
          <p:nvPr>
            <p:ph type="ftr" sz="quarter" idx="4"/>
          </p:nvPr>
        </p:nvSpPr>
        <p:spPr>
          <a:xfrm>
            <a:off x="0" y="8829966"/>
            <a:ext cx="3037840" cy="464820"/>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970938" y="8829966"/>
            <a:ext cx="3037840" cy="464820"/>
          </a:xfrm>
          <a:prstGeom prst="rect">
            <a:avLst/>
          </a:prstGeom>
        </p:spPr>
        <p:txBody>
          <a:bodyPr vert="horz" lIns="91440" tIns="45720" rIns="91440" bIns="45720" rtlCol="0" anchor="b"/>
          <a:lstStyle>
            <a:lvl1pPr algn="r">
              <a:defRPr sz="1200"/>
            </a:lvl1pPr>
          </a:lstStyle>
          <a:p>
            <a:fld id="{230A825F-C5BC-0945-9745-BFEF151ECAA1}" type="slidenum">
              <a:rPr lang="es-ES" smtClean="0"/>
              <a:t>‹Nº›</a:t>
            </a:fld>
            <a:endParaRPr lang="es-ES"/>
          </a:p>
        </p:txBody>
      </p:sp>
    </p:spTree>
    <p:extLst>
      <p:ext uri="{BB962C8B-B14F-4D97-AF65-F5344CB8AC3E}">
        <p14:creationId xmlns:p14="http://schemas.microsoft.com/office/powerpoint/2010/main" val="184002253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230A825F-C5BC-0945-9745-BFEF151ECAA1}" type="slidenum">
              <a:rPr kumimoji="0" lang="es-ES"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a:t>
            </a:fld>
            <a:endParaRPr kumimoji="0" lang="es-ES"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6917060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B8198F-4C50-6AE0-3BB0-30475F99AC66}"/>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041B411D-75B8-EF4F-AD02-E0EF27FC80CB}"/>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B682A0E9-F27E-719B-A390-AB0B62A155A7}"/>
              </a:ext>
            </a:extLst>
          </p:cNvPr>
          <p:cNvSpPr>
            <a:spLocks noGrp="1"/>
          </p:cNvSpPr>
          <p:nvPr>
            <p:ph type="body" idx="1"/>
          </p:nvPr>
        </p:nvSpPr>
        <p:spPr/>
        <p:txBody>
          <a:bodyPr/>
          <a:lstStyle/>
          <a:p>
            <a:endParaRPr lang="es-CO" dirty="0"/>
          </a:p>
        </p:txBody>
      </p:sp>
      <p:sp>
        <p:nvSpPr>
          <p:cNvPr id="4" name="Marcador de número de diapositiva 3">
            <a:extLst>
              <a:ext uri="{FF2B5EF4-FFF2-40B4-BE49-F238E27FC236}">
                <a16:creationId xmlns:a16="http://schemas.microsoft.com/office/drawing/2014/main" id="{F6E0D8BB-BEC4-12BE-A6CA-9477E42744FF}"/>
              </a:ext>
            </a:extLst>
          </p:cNvPr>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230A825F-C5BC-0945-9745-BFEF151ECAA1}" type="slidenum">
              <a:rPr kumimoji="0" lang="es-ES"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13</a:t>
            </a:fld>
            <a:endParaRPr kumimoji="0" lang="es-ES"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40812726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9.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49926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7728234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19431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25425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ítulo y objetos" preserve="1">
  <p:cSld name="Título y objetos">
    <p:spTree>
      <p:nvGrpSpPr>
        <p:cNvPr id="1" name="Shape 12"/>
        <p:cNvGrpSpPr/>
        <p:nvPr/>
      </p:nvGrpSpPr>
      <p:grpSpPr>
        <a:xfrm>
          <a:off x="0" y="0"/>
          <a:ext cx="0" cy="0"/>
          <a:chOff x="0" y="0"/>
          <a:chExt cx="0" cy="0"/>
        </a:xfrm>
      </p:grpSpPr>
      <p:pic>
        <p:nvPicPr>
          <p:cNvPr id="2" name="Gráfico 1">
            <a:extLst>
              <a:ext uri="{FF2B5EF4-FFF2-40B4-BE49-F238E27FC236}">
                <a16:creationId xmlns:a16="http://schemas.microsoft.com/office/drawing/2014/main" id="{06FA0AE9-FC3A-B54C-682F-C79A2B6779F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511267" y="256263"/>
            <a:ext cx="344867" cy="344867"/>
          </a:xfrm>
          <a:prstGeom prst="rect">
            <a:avLst/>
          </a:prstGeom>
        </p:spPr>
      </p:pic>
    </p:spTree>
    <p:extLst>
      <p:ext uri="{BB962C8B-B14F-4D97-AF65-F5344CB8AC3E}">
        <p14:creationId xmlns:p14="http://schemas.microsoft.com/office/powerpoint/2010/main" val="35531799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9526341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89598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38446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ítulo y objetos" preserve="1">
  <p:cSld name="Título y objetos">
    <p:spTree>
      <p:nvGrpSpPr>
        <p:cNvPr id="1" name="Shape 12"/>
        <p:cNvGrpSpPr/>
        <p:nvPr/>
      </p:nvGrpSpPr>
      <p:grpSpPr>
        <a:xfrm>
          <a:off x="0" y="0"/>
          <a:ext cx="0" cy="0"/>
          <a:chOff x="0" y="0"/>
          <a:chExt cx="0" cy="0"/>
        </a:xfrm>
      </p:grpSpPr>
      <p:pic>
        <p:nvPicPr>
          <p:cNvPr id="2" name="Gráfico 1">
            <a:extLst>
              <a:ext uri="{FF2B5EF4-FFF2-40B4-BE49-F238E27FC236}">
                <a16:creationId xmlns:a16="http://schemas.microsoft.com/office/drawing/2014/main" id="{06FA0AE9-FC3A-B54C-682F-C79A2B6779F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511267" y="256263"/>
            <a:ext cx="344867" cy="344867"/>
          </a:xfrm>
          <a:prstGeom prst="rect">
            <a:avLst/>
          </a:prstGeom>
        </p:spPr>
      </p:pic>
    </p:spTree>
    <p:extLst>
      <p:ext uri="{BB962C8B-B14F-4D97-AF65-F5344CB8AC3E}">
        <p14:creationId xmlns:p14="http://schemas.microsoft.com/office/powerpoint/2010/main" val="17201840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ítulo y objetos" preserve="1">
  <p:cSld name="Título y objetos">
    <p:spTree>
      <p:nvGrpSpPr>
        <p:cNvPr id="1" name="Shape 12"/>
        <p:cNvGrpSpPr/>
        <p:nvPr/>
      </p:nvGrpSpPr>
      <p:grpSpPr>
        <a:xfrm>
          <a:off x="0" y="0"/>
          <a:ext cx="0" cy="0"/>
          <a:chOff x="0" y="0"/>
          <a:chExt cx="0" cy="0"/>
        </a:xfrm>
      </p:grpSpPr>
      <p:pic>
        <p:nvPicPr>
          <p:cNvPr id="2" name="Gráfico 1">
            <a:extLst>
              <a:ext uri="{FF2B5EF4-FFF2-40B4-BE49-F238E27FC236}">
                <a16:creationId xmlns:a16="http://schemas.microsoft.com/office/drawing/2014/main" id="{06FA0AE9-FC3A-B54C-682F-C79A2B6779F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511267" y="256263"/>
            <a:ext cx="344867" cy="344867"/>
          </a:xfrm>
          <a:prstGeom prst="rect">
            <a:avLst/>
          </a:prstGeom>
        </p:spPr>
      </p:pic>
    </p:spTree>
    <p:extLst>
      <p:ext uri="{BB962C8B-B14F-4D97-AF65-F5344CB8AC3E}">
        <p14:creationId xmlns:p14="http://schemas.microsoft.com/office/powerpoint/2010/main" val="25864833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ítulo y objetos" preserve="1">
  <p:cSld name="Título y objetos">
    <p:spTree>
      <p:nvGrpSpPr>
        <p:cNvPr id="1" name="Shape 12"/>
        <p:cNvGrpSpPr/>
        <p:nvPr/>
      </p:nvGrpSpPr>
      <p:grpSpPr>
        <a:xfrm>
          <a:off x="0" y="0"/>
          <a:ext cx="0" cy="0"/>
          <a:chOff x="0" y="0"/>
          <a:chExt cx="0" cy="0"/>
        </a:xfrm>
      </p:grpSpPr>
      <p:pic>
        <p:nvPicPr>
          <p:cNvPr id="2" name="Gráfico 1">
            <a:extLst>
              <a:ext uri="{FF2B5EF4-FFF2-40B4-BE49-F238E27FC236}">
                <a16:creationId xmlns:a16="http://schemas.microsoft.com/office/drawing/2014/main" id="{06FA0AE9-FC3A-B54C-682F-C79A2B6779F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511267" y="256263"/>
            <a:ext cx="344867" cy="344867"/>
          </a:xfrm>
          <a:prstGeom prst="rect">
            <a:avLst/>
          </a:prstGeom>
        </p:spPr>
      </p:pic>
    </p:spTree>
    <p:extLst>
      <p:ext uri="{BB962C8B-B14F-4D97-AF65-F5344CB8AC3E}">
        <p14:creationId xmlns:p14="http://schemas.microsoft.com/office/powerpoint/2010/main" val="10117633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93364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49952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84338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61015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8618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6678710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ítulo y objetos">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11755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Tree>
    <p:extLst>
      <p:ext uri="{BB962C8B-B14F-4D97-AF65-F5344CB8AC3E}">
        <p14:creationId xmlns:p14="http://schemas.microsoft.com/office/powerpoint/2010/main" val="58374376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1.jpg"/></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theme" Target="../theme/theme10.xml"/><Relationship Id="rId1" Type="http://schemas.openxmlformats.org/officeDocument/2006/relationships/slideLayout" Target="../slideLayouts/slideLayout14.xml"/><Relationship Id="rId5" Type="http://schemas.openxmlformats.org/officeDocument/2006/relationships/image" Target="../media/image6.svg"/><Relationship Id="rId4" Type="http://schemas.openxmlformats.org/officeDocument/2006/relationships/image" Target="../media/image5.png"/></Relationships>
</file>

<file path=ppt/slideMasters/_rels/slideMaster11.xml.rels><?xml version="1.0" encoding="UTF-8" standalone="yes"?>
<Relationships xmlns="http://schemas.openxmlformats.org/package/2006/relationships"><Relationship Id="rId3" Type="http://schemas.openxmlformats.org/officeDocument/2006/relationships/theme" Target="../theme/theme1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18.png"/></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theme" Target="../theme/theme12.xml"/><Relationship Id="rId1" Type="http://schemas.openxmlformats.org/officeDocument/2006/relationships/slideLayout" Target="../slideLayouts/slideLayout17.xml"/></Relationships>
</file>

<file path=ppt/slideMasters/_rels/slideMaster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3.xml"/><Relationship Id="rId1" Type="http://schemas.openxmlformats.org/officeDocument/2006/relationships/slideLayout" Target="../slideLayouts/slideLayout18.xml"/></Relationships>
</file>

<file path=ppt/slideMasters/_rels/slideMaster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theme" Target="../theme/theme14.xml"/><Relationship Id="rId1" Type="http://schemas.openxmlformats.org/officeDocument/2006/relationships/slideLayout" Target="../slideLayouts/slideLayout1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2.xml"/><Relationship Id="rId1" Type="http://schemas.openxmlformats.org/officeDocument/2006/relationships/slideLayout" Target="../slideLayouts/slideLayout3.xml"/><Relationship Id="rId5" Type="http://schemas.openxmlformats.org/officeDocument/2006/relationships/image" Target="../media/image6.svg"/><Relationship Id="rId4"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theme" Target="../theme/theme3.xml"/><Relationship Id="rId1" Type="http://schemas.openxmlformats.org/officeDocument/2006/relationships/slideLayout" Target="../slideLayouts/slideLayout4.xml"/><Relationship Id="rId5" Type="http://schemas.openxmlformats.org/officeDocument/2006/relationships/image" Target="../media/image6.svg"/><Relationship Id="rId4" Type="http://schemas.openxmlformats.org/officeDocument/2006/relationships/image" Target="../media/image5.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theme" Target="../theme/theme4.xml"/><Relationship Id="rId1" Type="http://schemas.openxmlformats.org/officeDocument/2006/relationships/slideLayout" Target="../slideLayouts/slideLayout5.xml"/><Relationship Id="rId5" Type="http://schemas.openxmlformats.org/officeDocument/2006/relationships/image" Target="../media/image6.svg"/><Relationship Id="rId4" Type="http://schemas.openxmlformats.org/officeDocument/2006/relationships/image" Target="../media/image5.pn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theme" Target="../theme/theme5.xml"/><Relationship Id="rId1" Type="http://schemas.openxmlformats.org/officeDocument/2006/relationships/slideLayout" Target="../slideLayouts/slideLayout6.xml"/><Relationship Id="rId5" Type="http://schemas.openxmlformats.org/officeDocument/2006/relationships/image" Target="../media/image6.svg"/><Relationship Id="rId4" Type="http://schemas.openxmlformats.org/officeDocument/2006/relationships/image" Target="../media/image5.png"/></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7" Type="http://schemas.openxmlformats.org/officeDocument/2006/relationships/image" Target="../media/image13.svg"/><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svg"/><Relationship Id="rId4" Type="http://schemas.openxmlformats.org/officeDocument/2006/relationships/image" Target="../media/image10.png"/></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14.png"/></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15.png"/></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theme" Target="../theme/theme9.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E8C6DEB6-40D6-9E2F-CFD1-7CFD2415992A}"/>
              </a:ext>
            </a:extLst>
          </p:cNvPr>
          <p:cNvPicPr>
            <a:picLocks noChangeAspect="1"/>
          </p:cNvPicPr>
          <p:nvPr userDrawn="1"/>
        </p:nvPicPr>
        <p:blipFill>
          <a:blip r:embed="rId4"/>
          <a:srcRect/>
          <a:stretch/>
        </p:blipFill>
        <p:spPr>
          <a:xfrm>
            <a:off x="-58647" y="-1225"/>
            <a:ext cx="9270597" cy="5211579"/>
          </a:xfrm>
          <a:prstGeom prst="rect">
            <a:avLst/>
          </a:prstGeom>
        </p:spPr>
      </p:pic>
      <p:pic>
        <p:nvPicPr>
          <p:cNvPr id="3" name="Gráfico 2">
            <a:extLst>
              <a:ext uri="{FF2B5EF4-FFF2-40B4-BE49-F238E27FC236}">
                <a16:creationId xmlns:a16="http://schemas.microsoft.com/office/drawing/2014/main" id="{504D5A50-EE84-A1FF-AAE1-9896F2ECCEC8}"/>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447496" y="644825"/>
            <a:ext cx="1640096" cy="509760"/>
          </a:xfrm>
          <a:prstGeom prst="rect">
            <a:avLst/>
          </a:prstGeom>
        </p:spPr>
      </p:pic>
    </p:spTree>
    <p:extLst>
      <p:ext uri="{BB962C8B-B14F-4D97-AF65-F5344CB8AC3E}">
        <p14:creationId xmlns:p14="http://schemas.microsoft.com/office/powerpoint/2010/main" val="637884066"/>
      </p:ext>
    </p:extLst>
  </p:cSld>
  <p:clrMap bg1="lt1" tx1="dk1" bg2="lt2" tx2="dk2" accent1="accent1" accent2="accent2" accent3="accent3" accent4="accent4" accent5="accent5" accent6="accent6" hlink="hlink" folHlink="folHlink"/>
  <p:sldLayoutIdLst>
    <p:sldLayoutId id="2147483738" r:id="rId1"/>
    <p:sldLayoutId id="2147483746"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2880" userDrawn="1">
          <p15:clr>
            <a:srgbClr val="F26B43"/>
          </p15:clr>
        </p15:guide>
      </p15:sldGuideLst>
    </p:ext>
  </p:extLst>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Imagen 6" descr="Imagen que contiene persona, interior, viendo, ventana&#10;&#10;El contenido generado por IA puede ser incorrecto.">
            <a:extLst>
              <a:ext uri="{FF2B5EF4-FFF2-40B4-BE49-F238E27FC236}">
                <a16:creationId xmlns:a16="http://schemas.microsoft.com/office/drawing/2014/main" id="{B92AD73B-DD57-2FE7-B8F6-F54DCA85609C}"/>
              </a:ext>
            </a:extLst>
          </p:cNvPr>
          <p:cNvPicPr>
            <a:picLocks noChangeAspect="1"/>
          </p:cNvPicPr>
          <p:nvPr userDrawn="1"/>
        </p:nvPicPr>
        <p:blipFill>
          <a:blip r:embed="rId3"/>
          <a:stretch>
            <a:fillRect/>
          </a:stretch>
        </p:blipFill>
        <p:spPr>
          <a:xfrm>
            <a:off x="0" y="3091"/>
            <a:ext cx="9144000" cy="5137317"/>
          </a:xfrm>
          <a:prstGeom prst="rect">
            <a:avLst/>
          </a:prstGeom>
        </p:spPr>
      </p:pic>
      <p:pic>
        <p:nvPicPr>
          <p:cNvPr id="4" name="Gráfico 3">
            <a:extLst>
              <a:ext uri="{FF2B5EF4-FFF2-40B4-BE49-F238E27FC236}">
                <a16:creationId xmlns:a16="http://schemas.microsoft.com/office/drawing/2014/main" id="{7978BB54-9B8D-4749-B9CE-BEE1A777E675}"/>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511267" y="256263"/>
            <a:ext cx="344867" cy="344867"/>
          </a:xfrm>
          <a:prstGeom prst="rect">
            <a:avLst/>
          </a:prstGeom>
        </p:spPr>
      </p:pic>
    </p:spTree>
    <p:extLst>
      <p:ext uri="{BB962C8B-B14F-4D97-AF65-F5344CB8AC3E}">
        <p14:creationId xmlns:p14="http://schemas.microsoft.com/office/powerpoint/2010/main" val="1338707454"/>
      </p:ext>
    </p:extLst>
  </p:cSld>
  <p:clrMap bg1="lt1" tx1="dk1" bg2="lt2" tx2="dk2" accent1="accent1" accent2="accent2" accent3="accent3" accent4="accent4" accent5="accent5" accent6="accent6" hlink="hlink" folHlink="folHlink"/>
  <p:sldLayoutIdLst>
    <p:sldLayoutId id="2147483756"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2880">
          <p15:clr>
            <a:srgbClr val="F26B43"/>
          </p15:clr>
        </p15:guide>
      </p15:sldGuideLst>
    </p:ext>
  </p:extLst>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E8C6DEB6-40D6-9E2F-CFD1-7CFD2415992A}"/>
              </a:ext>
            </a:extLst>
          </p:cNvPr>
          <p:cNvPicPr>
            <a:picLocks noChangeAspect="1"/>
          </p:cNvPicPr>
          <p:nvPr userDrawn="1"/>
        </p:nvPicPr>
        <p:blipFill>
          <a:blip r:embed="rId4"/>
          <a:srcRect/>
          <a:stretch/>
        </p:blipFill>
        <p:spPr>
          <a:xfrm>
            <a:off x="-58647" y="343"/>
            <a:ext cx="9270595" cy="5208440"/>
          </a:xfrm>
          <a:prstGeom prst="rect">
            <a:avLst/>
          </a:prstGeom>
        </p:spPr>
      </p:pic>
      <p:pic>
        <p:nvPicPr>
          <p:cNvPr id="4" name="Gráfico 3">
            <a:extLst>
              <a:ext uri="{FF2B5EF4-FFF2-40B4-BE49-F238E27FC236}">
                <a16:creationId xmlns:a16="http://schemas.microsoft.com/office/drawing/2014/main" id="{CF2A461B-7C50-4EC8-AE20-F9952181E1C7}"/>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8511267" y="256263"/>
            <a:ext cx="344867" cy="344867"/>
          </a:xfrm>
          <a:prstGeom prst="rect">
            <a:avLst/>
          </a:prstGeom>
        </p:spPr>
      </p:pic>
    </p:spTree>
    <p:extLst>
      <p:ext uri="{BB962C8B-B14F-4D97-AF65-F5344CB8AC3E}">
        <p14:creationId xmlns:p14="http://schemas.microsoft.com/office/powerpoint/2010/main" val="4176792344"/>
      </p:ext>
    </p:extLst>
  </p:cSld>
  <p:clrMap bg1="lt1" tx1="dk1" bg2="lt2" tx2="dk2" accent1="accent1" accent2="accent2" accent3="accent3" accent4="accent4" accent5="accent5" accent6="accent6" hlink="hlink" folHlink="folHlink"/>
  <p:sldLayoutIdLst>
    <p:sldLayoutId id="2147483758" r:id="rId1"/>
    <p:sldLayoutId id="2147483759"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2880">
          <p15:clr>
            <a:srgbClr val="F26B43"/>
          </p15:clr>
        </p15:guide>
      </p15:sldGuideLst>
    </p:ext>
  </p:extLst>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pic>
        <p:nvPicPr>
          <p:cNvPr id="3" name="Imagen 2">
            <a:extLst>
              <a:ext uri="{FF2B5EF4-FFF2-40B4-BE49-F238E27FC236}">
                <a16:creationId xmlns:a16="http://schemas.microsoft.com/office/drawing/2014/main" id="{C0CF3200-06D4-6138-C1B0-9ED90A53CFD1}"/>
              </a:ext>
            </a:extLst>
          </p:cNvPr>
          <p:cNvPicPr>
            <a:picLocks noChangeAspect="1"/>
          </p:cNvPicPr>
          <p:nvPr userDrawn="1"/>
        </p:nvPicPr>
        <p:blipFill>
          <a:blip r:embed="rId3"/>
          <a:srcRect/>
          <a:stretch/>
        </p:blipFill>
        <p:spPr>
          <a:xfrm>
            <a:off x="0" y="3091"/>
            <a:ext cx="9144000" cy="5137316"/>
          </a:xfrm>
          <a:prstGeom prst="rect">
            <a:avLst/>
          </a:prstGeom>
        </p:spPr>
      </p:pic>
    </p:spTree>
    <p:extLst>
      <p:ext uri="{BB962C8B-B14F-4D97-AF65-F5344CB8AC3E}">
        <p14:creationId xmlns:p14="http://schemas.microsoft.com/office/powerpoint/2010/main" val="2498414484"/>
      </p:ext>
    </p:extLst>
  </p:cSld>
  <p:clrMap bg1="lt1" tx1="dk1" bg2="dk2" tx2="lt2" accent1="accent1" accent2="accent2" accent3="accent3" accent4="accent4" accent5="accent5" accent6="accent6" hlink="hlink" folHlink="folHlink"/>
  <p:sldLayoutIdLst>
    <p:sldLayoutId id="2147483763"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1620">
          <p15:clr>
            <a:srgbClr val="F26B43"/>
          </p15:clr>
        </p15:guide>
        <p15:guide id="2" pos="2880">
          <p15:clr>
            <a:srgbClr val="F26B43"/>
          </p15:clr>
        </p15:guide>
      </p15:sldGuideLst>
    </p:ext>
  </p:extLst>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pic>
        <p:nvPicPr>
          <p:cNvPr id="2" name="Imagen 1">
            <a:extLst>
              <a:ext uri="{FF2B5EF4-FFF2-40B4-BE49-F238E27FC236}">
                <a16:creationId xmlns:a16="http://schemas.microsoft.com/office/drawing/2014/main" id="{9D7EC743-D85B-6C0B-3D37-56841B0BC350}"/>
              </a:ext>
            </a:extLst>
          </p:cNvPr>
          <p:cNvPicPr>
            <a:picLocks noChangeAspect="1"/>
          </p:cNvPicPr>
          <p:nvPr userDrawn="1"/>
        </p:nvPicPr>
        <p:blipFill>
          <a:blip r:embed="rId3"/>
          <a:srcRect/>
          <a:stretch/>
        </p:blipFill>
        <p:spPr>
          <a:xfrm>
            <a:off x="-126597" y="-28960"/>
            <a:ext cx="9322112" cy="5240539"/>
          </a:xfrm>
          <a:prstGeom prst="rect">
            <a:avLst/>
          </a:prstGeom>
        </p:spPr>
      </p:pic>
    </p:spTree>
    <p:extLst>
      <p:ext uri="{BB962C8B-B14F-4D97-AF65-F5344CB8AC3E}">
        <p14:creationId xmlns:p14="http://schemas.microsoft.com/office/powerpoint/2010/main" val="3960588683"/>
      </p:ext>
    </p:extLst>
  </p:cSld>
  <p:clrMap bg1="lt1" tx1="dk1" bg2="dk2" tx2="lt2" accent1="accent1" accent2="accent2" accent3="accent3" accent4="accent4" accent5="accent5" accent6="accent6" hlink="hlink" folHlink="folHlink"/>
  <p:sldLayoutIdLst>
    <p:sldLayoutId id="2147483765"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1620">
          <p15:clr>
            <a:srgbClr val="F26B43"/>
          </p15:clr>
        </p15:guide>
        <p15:guide id="2" pos="2880">
          <p15:clr>
            <a:srgbClr val="F26B43"/>
          </p15:clr>
        </p15:guide>
      </p15:sldGuideLst>
    </p:ext>
  </p:extLst>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pic>
        <p:nvPicPr>
          <p:cNvPr id="2" name="Imagen 1">
            <a:extLst>
              <a:ext uri="{FF2B5EF4-FFF2-40B4-BE49-F238E27FC236}">
                <a16:creationId xmlns:a16="http://schemas.microsoft.com/office/drawing/2014/main" id="{9D7EC743-D85B-6C0B-3D37-56841B0BC350}"/>
              </a:ext>
            </a:extLst>
          </p:cNvPr>
          <p:cNvPicPr>
            <a:picLocks noChangeAspect="1"/>
          </p:cNvPicPr>
          <p:nvPr userDrawn="1"/>
        </p:nvPicPr>
        <p:blipFill>
          <a:blip r:embed="rId3"/>
          <a:srcRect/>
          <a:stretch/>
        </p:blipFill>
        <p:spPr>
          <a:xfrm>
            <a:off x="-126597" y="-27383"/>
            <a:ext cx="9322112" cy="5237384"/>
          </a:xfrm>
          <a:prstGeom prst="rect">
            <a:avLst/>
          </a:prstGeom>
        </p:spPr>
      </p:pic>
    </p:spTree>
    <p:extLst>
      <p:ext uri="{BB962C8B-B14F-4D97-AF65-F5344CB8AC3E}">
        <p14:creationId xmlns:p14="http://schemas.microsoft.com/office/powerpoint/2010/main" val="3779834528"/>
      </p:ext>
    </p:extLst>
  </p:cSld>
  <p:clrMap bg1="lt1" tx1="dk1" bg2="dk2" tx2="lt2" accent1="accent1" accent2="accent2" accent3="accent3" accent4="accent4" accent5="accent5" accent6="accent6" hlink="hlink" folHlink="folHlink"/>
  <p:sldLayoutIdLst>
    <p:sldLayoutId id="2147483767"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1620">
          <p15:clr>
            <a:srgbClr val="F26B43"/>
          </p15:clr>
        </p15:guide>
        <p15:guide id="2" pos="288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59D11CB7-43AD-BB3B-57ED-9C938F0E7EA7}"/>
              </a:ext>
            </a:extLst>
          </p:cNvPr>
          <p:cNvPicPr>
            <a:picLocks noChangeAspect="1"/>
          </p:cNvPicPr>
          <p:nvPr userDrawn="1"/>
        </p:nvPicPr>
        <p:blipFill>
          <a:blip r:embed="rId3"/>
          <a:srcRect/>
          <a:stretch/>
        </p:blipFill>
        <p:spPr>
          <a:xfrm>
            <a:off x="-142042" y="-60385"/>
            <a:ext cx="9316370" cy="5237311"/>
          </a:xfrm>
          <a:prstGeom prst="rect">
            <a:avLst/>
          </a:prstGeom>
        </p:spPr>
      </p:pic>
      <p:pic>
        <p:nvPicPr>
          <p:cNvPr id="4" name="Gráfico 3">
            <a:extLst>
              <a:ext uri="{FF2B5EF4-FFF2-40B4-BE49-F238E27FC236}">
                <a16:creationId xmlns:a16="http://schemas.microsoft.com/office/drawing/2014/main" id="{7978BB54-9B8D-4749-B9CE-BEE1A777E675}"/>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511267" y="256263"/>
            <a:ext cx="344867" cy="344867"/>
          </a:xfrm>
          <a:prstGeom prst="rect">
            <a:avLst/>
          </a:prstGeom>
        </p:spPr>
      </p:pic>
    </p:spTree>
    <p:extLst>
      <p:ext uri="{BB962C8B-B14F-4D97-AF65-F5344CB8AC3E}">
        <p14:creationId xmlns:p14="http://schemas.microsoft.com/office/powerpoint/2010/main" val="1785115618"/>
      </p:ext>
    </p:extLst>
  </p:cSld>
  <p:clrMap bg1="lt1" tx1="dk1" bg2="lt2" tx2="dk2" accent1="accent1" accent2="accent2" accent3="accent3" accent4="accent4" accent5="accent5" accent6="accent6" hlink="hlink" folHlink="folHlink"/>
  <p:sldLayoutIdLst>
    <p:sldLayoutId id="2147483740"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288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A7E07A00-4FA5-4A9D-AA55-1540957639F5}"/>
              </a:ext>
            </a:extLst>
          </p:cNvPr>
          <p:cNvPicPr>
            <a:picLocks noChangeAspect="1"/>
          </p:cNvPicPr>
          <p:nvPr userDrawn="1"/>
        </p:nvPicPr>
        <p:blipFill>
          <a:blip r:embed="rId3"/>
          <a:srcRect/>
          <a:stretch/>
        </p:blipFill>
        <p:spPr>
          <a:xfrm>
            <a:off x="25813" y="-8909"/>
            <a:ext cx="9178571" cy="5156739"/>
          </a:xfrm>
          <a:prstGeom prst="rect">
            <a:avLst/>
          </a:prstGeom>
        </p:spPr>
      </p:pic>
      <p:pic>
        <p:nvPicPr>
          <p:cNvPr id="4" name="Gráfico 3">
            <a:extLst>
              <a:ext uri="{FF2B5EF4-FFF2-40B4-BE49-F238E27FC236}">
                <a16:creationId xmlns:a16="http://schemas.microsoft.com/office/drawing/2014/main" id="{C03E934E-2E99-4BC2-AD10-26AB659C6E2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511267" y="256263"/>
            <a:ext cx="344867" cy="344867"/>
          </a:xfrm>
          <a:prstGeom prst="rect">
            <a:avLst/>
          </a:prstGeom>
        </p:spPr>
      </p:pic>
    </p:spTree>
    <p:extLst>
      <p:ext uri="{BB962C8B-B14F-4D97-AF65-F5344CB8AC3E}">
        <p14:creationId xmlns:p14="http://schemas.microsoft.com/office/powerpoint/2010/main" val="451447568"/>
      </p:ext>
    </p:extLst>
  </p:cSld>
  <p:clrMap bg1="lt1" tx1="dk1" bg2="lt2" tx2="dk2" accent1="accent1" accent2="accent2" accent3="accent3" accent4="accent4" accent5="accent5" accent6="accent6" hlink="hlink" folHlink="folHlink"/>
  <p:sldLayoutIdLst>
    <p:sldLayoutId id="2147483745"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2880"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4F135D3F-54DC-F9BA-200A-8B8537420DB0}"/>
              </a:ext>
            </a:extLst>
          </p:cNvPr>
          <p:cNvPicPr>
            <a:picLocks noChangeAspect="1"/>
          </p:cNvPicPr>
          <p:nvPr userDrawn="1"/>
        </p:nvPicPr>
        <p:blipFill>
          <a:blip r:embed="rId3"/>
          <a:srcRect/>
          <a:stretch/>
        </p:blipFill>
        <p:spPr>
          <a:xfrm>
            <a:off x="-20843" y="-47422"/>
            <a:ext cx="9276986" cy="5215170"/>
          </a:xfrm>
          <a:prstGeom prst="rect">
            <a:avLst/>
          </a:prstGeom>
        </p:spPr>
      </p:pic>
      <p:pic>
        <p:nvPicPr>
          <p:cNvPr id="5" name="Gráfico 4">
            <a:extLst>
              <a:ext uri="{FF2B5EF4-FFF2-40B4-BE49-F238E27FC236}">
                <a16:creationId xmlns:a16="http://schemas.microsoft.com/office/drawing/2014/main" id="{F4A4EC75-A6CF-46C4-B01A-E41B8C3548E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511267" y="256263"/>
            <a:ext cx="344867" cy="344867"/>
          </a:xfrm>
          <a:prstGeom prst="rect">
            <a:avLst/>
          </a:prstGeom>
        </p:spPr>
      </p:pic>
    </p:spTree>
    <p:extLst>
      <p:ext uri="{BB962C8B-B14F-4D97-AF65-F5344CB8AC3E}">
        <p14:creationId xmlns:p14="http://schemas.microsoft.com/office/powerpoint/2010/main" val="4208447201"/>
      </p:ext>
    </p:extLst>
  </p:cSld>
  <p:clrMap bg1="lt1" tx1="dk1" bg2="lt2" tx2="dk2" accent1="accent1" accent2="accent2" accent3="accent3" accent4="accent4" accent5="accent5" accent6="accent6" hlink="hlink" folHlink="folHlink"/>
  <p:sldLayoutIdLst>
    <p:sldLayoutId id="2147483695"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2880"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9E155987-4DFD-F329-9EA6-F5F082F93DE1}"/>
              </a:ext>
            </a:extLst>
          </p:cNvPr>
          <p:cNvPicPr>
            <a:picLocks noChangeAspect="1"/>
          </p:cNvPicPr>
          <p:nvPr userDrawn="1"/>
        </p:nvPicPr>
        <p:blipFill>
          <a:blip r:embed="rId3"/>
          <a:srcRect/>
          <a:stretch/>
        </p:blipFill>
        <p:spPr>
          <a:xfrm>
            <a:off x="34504" y="-17854"/>
            <a:ext cx="9181256" cy="5161354"/>
          </a:xfrm>
          <a:prstGeom prst="rect">
            <a:avLst/>
          </a:prstGeom>
        </p:spPr>
      </p:pic>
      <p:pic>
        <p:nvPicPr>
          <p:cNvPr id="4" name="Gráfico 3">
            <a:extLst>
              <a:ext uri="{FF2B5EF4-FFF2-40B4-BE49-F238E27FC236}">
                <a16:creationId xmlns:a16="http://schemas.microsoft.com/office/drawing/2014/main" id="{563870F5-6EC0-449B-8F42-A7B1CD904CB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511267" y="256263"/>
            <a:ext cx="344867" cy="344867"/>
          </a:xfrm>
          <a:prstGeom prst="rect">
            <a:avLst/>
          </a:prstGeom>
        </p:spPr>
      </p:pic>
    </p:spTree>
    <p:extLst>
      <p:ext uri="{BB962C8B-B14F-4D97-AF65-F5344CB8AC3E}">
        <p14:creationId xmlns:p14="http://schemas.microsoft.com/office/powerpoint/2010/main" val="3070559756"/>
      </p:ext>
    </p:extLst>
  </p:cSld>
  <p:clrMap bg1="lt1" tx1="dk1" bg2="lt2" tx2="dk2" accent1="accent1" accent2="accent2" accent3="accent3" accent4="accent4" accent5="accent5" accent6="accent6" hlink="hlink" folHlink="folHlink"/>
  <p:sldLayoutIdLst>
    <p:sldLayoutId id="2147483714"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2880" userDrawn="1">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Gráfico 3">
            <a:extLst>
              <a:ext uri="{FF2B5EF4-FFF2-40B4-BE49-F238E27FC236}">
                <a16:creationId xmlns:a16="http://schemas.microsoft.com/office/drawing/2014/main" id="{36F0E976-8F35-992F-E69D-AB755861F79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092" y="-15116"/>
            <a:ext cx="85434" cy="5175868"/>
          </a:xfrm>
          <a:prstGeom prst="rect">
            <a:avLst/>
          </a:prstGeom>
        </p:spPr>
      </p:pic>
      <p:pic>
        <p:nvPicPr>
          <p:cNvPr id="7" name="Gráfico 6">
            <a:extLst>
              <a:ext uri="{FF2B5EF4-FFF2-40B4-BE49-F238E27FC236}">
                <a16:creationId xmlns:a16="http://schemas.microsoft.com/office/drawing/2014/main" id="{E7FEBCF9-9B36-455A-926F-46D66E478F99}"/>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8511268" y="256263"/>
            <a:ext cx="344868" cy="344868"/>
          </a:xfrm>
          <a:prstGeom prst="rect">
            <a:avLst/>
          </a:prstGeom>
        </p:spPr>
      </p:pic>
    </p:spTree>
    <p:extLst>
      <p:ext uri="{BB962C8B-B14F-4D97-AF65-F5344CB8AC3E}">
        <p14:creationId xmlns:p14="http://schemas.microsoft.com/office/powerpoint/2010/main" val="2583827300"/>
      </p:ext>
    </p:extLst>
  </p:cSld>
  <p:clrMap bg1="lt1" tx1="dk1" bg2="lt2" tx2="dk2" accent1="accent1" accent2="accent2" accent3="accent3" accent4="accent4" accent5="accent5" accent6="accent6" hlink="hlink" folHlink="folHlink"/>
  <p:sldLayoutIdLst>
    <p:sldLayoutId id="2147483712" r:id="rId1"/>
    <p:sldLayoutId id="2147483768"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2880" userDrawn="1">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E8C6DEB6-40D6-9E2F-CFD1-7CFD2415992A}"/>
              </a:ext>
            </a:extLst>
          </p:cNvPr>
          <p:cNvPicPr>
            <a:picLocks noChangeAspect="1"/>
          </p:cNvPicPr>
          <p:nvPr userDrawn="1"/>
        </p:nvPicPr>
        <p:blipFill>
          <a:blip r:embed="rId4"/>
          <a:stretch>
            <a:fillRect/>
          </a:stretch>
        </p:blipFill>
        <p:spPr>
          <a:xfrm>
            <a:off x="-58647" y="343"/>
            <a:ext cx="9270597" cy="5208442"/>
          </a:xfrm>
          <a:prstGeom prst="rect">
            <a:avLst/>
          </a:prstGeom>
        </p:spPr>
      </p:pic>
      <p:pic>
        <p:nvPicPr>
          <p:cNvPr id="3" name="Gráfico 2">
            <a:extLst>
              <a:ext uri="{FF2B5EF4-FFF2-40B4-BE49-F238E27FC236}">
                <a16:creationId xmlns:a16="http://schemas.microsoft.com/office/drawing/2014/main" id="{504D5A50-EE84-A1FF-AAE1-9896F2ECCEC8}"/>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447496" y="644825"/>
            <a:ext cx="1640096" cy="509760"/>
          </a:xfrm>
          <a:prstGeom prst="rect">
            <a:avLst/>
          </a:prstGeom>
        </p:spPr>
      </p:pic>
    </p:spTree>
    <p:extLst>
      <p:ext uri="{BB962C8B-B14F-4D97-AF65-F5344CB8AC3E}">
        <p14:creationId xmlns:p14="http://schemas.microsoft.com/office/powerpoint/2010/main" val="3819106732"/>
      </p:ext>
    </p:extLst>
  </p:cSld>
  <p:clrMap bg1="lt1" tx1="dk1" bg2="lt2" tx2="dk2" accent1="accent1" accent2="accent2" accent3="accent3" accent4="accent4" accent5="accent5" accent6="accent6" hlink="hlink" folHlink="folHlink"/>
  <p:sldLayoutIdLst>
    <p:sldLayoutId id="2147483748" r:id="rId1"/>
    <p:sldLayoutId id="2147483749"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2880">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E8C6DEB6-40D6-9E2F-CFD1-7CFD2415992A}"/>
              </a:ext>
            </a:extLst>
          </p:cNvPr>
          <p:cNvPicPr>
            <a:picLocks noChangeAspect="1"/>
          </p:cNvPicPr>
          <p:nvPr userDrawn="1"/>
        </p:nvPicPr>
        <p:blipFill>
          <a:blip r:embed="rId4"/>
          <a:stretch>
            <a:fillRect/>
          </a:stretch>
        </p:blipFill>
        <p:spPr>
          <a:xfrm>
            <a:off x="-58647" y="343"/>
            <a:ext cx="9270596" cy="5208441"/>
          </a:xfrm>
          <a:prstGeom prst="rect">
            <a:avLst/>
          </a:prstGeom>
        </p:spPr>
      </p:pic>
      <p:pic>
        <p:nvPicPr>
          <p:cNvPr id="3" name="Gráfico 2">
            <a:extLst>
              <a:ext uri="{FF2B5EF4-FFF2-40B4-BE49-F238E27FC236}">
                <a16:creationId xmlns:a16="http://schemas.microsoft.com/office/drawing/2014/main" id="{504D5A50-EE84-A1FF-AAE1-9896F2ECCEC8}"/>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447496" y="644825"/>
            <a:ext cx="1640096" cy="509760"/>
          </a:xfrm>
          <a:prstGeom prst="rect">
            <a:avLst/>
          </a:prstGeom>
        </p:spPr>
      </p:pic>
    </p:spTree>
    <p:extLst>
      <p:ext uri="{BB962C8B-B14F-4D97-AF65-F5344CB8AC3E}">
        <p14:creationId xmlns:p14="http://schemas.microsoft.com/office/powerpoint/2010/main" val="1712522001"/>
      </p:ext>
    </p:extLst>
  </p:cSld>
  <p:clrMap bg1="lt1" tx1="dk1" bg2="lt2" tx2="dk2" accent1="accent1" accent2="accent2" accent3="accent3" accent4="accent4" accent5="accent5" accent6="accent6" hlink="hlink" folHlink="folHlink"/>
  <p:sldLayoutIdLst>
    <p:sldLayoutId id="2147483751" r:id="rId1"/>
    <p:sldLayoutId id="2147483752"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2880">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pic>
        <p:nvPicPr>
          <p:cNvPr id="4" name="Imagen 3" descr="Imagen que contiene persona, interior, hombre, viendo&#10;&#10;El contenido generado por IA puede ser incorrecto.">
            <a:extLst>
              <a:ext uri="{FF2B5EF4-FFF2-40B4-BE49-F238E27FC236}">
                <a16:creationId xmlns:a16="http://schemas.microsoft.com/office/drawing/2014/main" id="{050E551A-D5D2-BC5B-9E52-5038F9228424}"/>
              </a:ext>
            </a:extLst>
          </p:cNvPr>
          <p:cNvPicPr>
            <a:picLocks noChangeAspect="1"/>
          </p:cNvPicPr>
          <p:nvPr userDrawn="1"/>
        </p:nvPicPr>
        <p:blipFill>
          <a:blip r:embed="rId3"/>
          <a:stretch>
            <a:fillRect/>
          </a:stretch>
        </p:blipFill>
        <p:spPr>
          <a:xfrm>
            <a:off x="0" y="3091"/>
            <a:ext cx="9144000" cy="5137317"/>
          </a:xfrm>
          <a:prstGeom prst="rect">
            <a:avLst/>
          </a:prstGeom>
        </p:spPr>
      </p:pic>
    </p:spTree>
    <p:extLst>
      <p:ext uri="{BB962C8B-B14F-4D97-AF65-F5344CB8AC3E}">
        <p14:creationId xmlns:p14="http://schemas.microsoft.com/office/powerpoint/2010/main" val="1210668907"/>
      </p:ext>
    </p:extLst>
  </p:cSld>
  <p:clrMap bg1="lt1" tx1="dk1" bg2="dk2" tx2="lt2" accent1="accent1" accent2="accent2" accent3="accent3" accent4="accent4" accent5="accent5" accent6="accent6" hlink="hlink" folHlink="folHlink"/>
  <p:sldLayoutIdLst>
    <p:sldLayoutId id="2147483754"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162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8.xml"/><Relationship Id="rId4" Type="http://schemas.openxmlformats.org/officeDocument/2006/relationships/image" Target="../media/image39.pn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40.png"/><Relationship Id="rId1" Type="http://schemas.openxmlformats.org/officeDocument/2006/relationships/slideLayout" Target="../slideLayouts/slideLayout8.xml"/><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 Id="rId4" Type="http://schemas.openxmlformats.org/officeDocument/2006/relationships/image" Target="../media/image43.sv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8.xml"/><Relationship Id="rId5" Type="http://schemas.openxmlformats.org/officeDocument/2006/relationships/image" Target="../media/image25.png"/><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8.xml"/><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8.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8.xml"/><Relationship Id="rId6" Type="http://schemas.openxmlformats.org/officeDocument/2006/relationships/image" Target="../media/image25.png"/><Relationship Id="rId5" Type="http://schemas.openxmlformats.org/officeDocument/2006/relationships/image" Target="../media/image36.png"/><Relationship Id="rId4" Type="http://schemas.openxmlformats.org/officeDocument/2006/relationships/image" Target="../media/image3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553">
            <a:extLst>
              <a:ext uri="{FF2B5EF4-FFF2-40B4-BE49-F238E27FC236}">
                <a16:creationId xmlns:a16="http://schemas.microsoft.com/office/drawing/2014/main" id="{E6DF6675-EB3B-3FE7-396A-4D715E273E59}"/>
              </a:ext>
            </a:extLst>
          </p:cNvPr>
          <p:cNvSpPr txBox="1">
            <a:spLocks/>
          </p:cNvSpPr>
          <p:nvPr/>
        </p:nvSpPr>
        <p:spPr>
          <a:xfrm>
            <a:off x="452208" y="1723280"/>
            <a:ext cx="3267737" cy="1050159"/>
          </a:xfrm>
          <a:prstGeom prst="rect">
            <a:avLst/>
          </a:prstGeom>
          <a:noFill/>
        </p:spPr>
        <p:txBody>
          <a:bodyPr vert="horz" wrap="square" lIns="0" tIns="15875" rIns="0" bIns="0" rtlCol="0">
            <a:sp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80000"/>
              </a:lnSpc>
              <a:spcBef>
                <a:spcPts val="125"/>
              </a:spcBef>
              <a:spcAft>
                <a:spcPts val="0"/>
              </a:spcAft>
              <a:buClr>
                <a:srgbClr val="000000"/>
              </a:buClr>
              <a:buSzTx/>
              <a:buFont typeface="Arial"/>
              <a:buNone/>
              <a:tabLst/>
              <a:defRPr/>
            </a:pPr>
            <a:r>
              <a:rPr kumimoji="0" lang="es-ES" sz="2800" b="1" i="0" u="none" strike="noStrike" kern="1200" cap="none" spc="0" normalizeH="0" baseline="0" noProof="0" dirty="0" err="1">
                <a:ln>
                  <a:noFill/>
                </a:ln>
                <a:solidFill>
                  <a:srgbClr val="B6004C"/>
                </a:solidFill>
                <a:effectLst/>
                <a:uLnTx/>
                <a:uFillTx/>
                <a:latin typeface="Segoe UI"/>
                <a:ea typeface="+mn-ea"/>
                <a:cs typeface="+mn-cs"/>
                <a:sym typeface="Arial"/>
              </a:rPr>
              <a:t>National</a:t>
            </a:r>
            <a:r>
              <a:rPr kumimoji="0" lang="es-ES" sz="2800" b="1" i="0" u="none" strike="noStrike" kern="1200" cap="none" spc="0" normalizeH="0" baseline="0" noProof="0" dirty="0">
                <a:ln>
                  <a:noFill/>
                </a:ln>
                <a:solidFill>
                  <a:srgbClr val="B6004C"/>
                </a:solidFill>
                <a:effectLst/>
                <a:uLnTx/>
                <a:uFillTx/>
                <a:latin typeface="Segoe UI"/>
                <a:ea typeface="+mn-ea"/>
                <a:cs typeface="+mn-cs"/>
                <a:sym typeface="Arial"/>
              </a:rPr>
              <a:t> Time </a:t>
            </a:r>
            <a:r>
              <a:rPr kumimoji="0" lang="es-ES" sz="2800" b="1" i="0" u="none" strike="noStrike" kern="1200" cap="none" spc="0" normalizeH="0" baseline="0" noProof="0" dirty="0" err="1">
                <a:ln>
                  <a:noFill/>
                </a:ln>
                <a:solidFill>
                  <a:srgbClr val="B6004C"/>
                </a:solidFill>
                <a:effectLst/>
                <a:uLnTx/>
                <a:uFillTx/>
                <a:latin typeface="Segoe UI"/>
                <a:ea typeface="+mn-ea"/>
                <a:cs typeface="+mn-cs"/>
                <a:sym typeface="Arial"/>
              </a:rPr>
              <a:t>Transfers</a:t>
            </a:r>
            <a:r>
              <a:rPr kumimoji="0" lang="es-ES" sz="2800" b="1" i="0" u="none" strike="noStrike" kern="1200" cap="none" spc="0" normalizeH="0" baseline="0" noProof="0" dirty="0">
                <a:ln>
                  <a:noFill/>
                </a:ln>
                <a:solidFill>
                  <a:srgbClr val="B6004C"/>
                </a:solidFill>
                <a:effectLst/>
                <a:uLnTx/>
                <a:uFillTx/>
                <a:latin typeface="Segoe UI"/>
                <a:ea typeface="+mn-ea"/>
                <a:cs typeface="+mn-cs"/>
                <a:sym typeface="Arial"/>
              </a:rPr>
              <a:t> </a:t>
            </a:r>
            <a:r>
              <a:rPr kumimoji="0" lang="es-ES" sz="2800" b="1" i="0" u="none" strike="noStrike" kern="1200" cap="none" spc="0" normalizeH="0" baseline="0" noProof="0" dirty="0" err="1">
                <a:ln>
                  <a:noFill/>
                </a:ln>
                <a:solidFill>
                  <a:srgbClr val="B6004C"/>
                </a:solidFill>
                <a:effectLst/>
                <a:uLnTx/>
                <a:uFillTx/>
                <a:latin typeface="Segoe UI"/>
                <a:ea typeface="+mn-ea"/>
                <a:cs typeface="+mn-cs"/>
                <a:sym typeface="Arial"/>
              </a:rPr>
              <a:t>Accounts</a:t>
            </a:r>
            <a:r>
              <a:rPr kumimoji="0" lang="es-ES" sz="2800" b="1" i="0" u="none" strike="noStrike" kern="1200" cap="none" spc="0" normalizeH="0" baseline="0" noProof="0" dirty="0">
                <a:ln>
                  <a:noFill/>
                </a:ln>
                <a:solidFill>
                  <a:srgbClr val="B6004C"/>
                </a:solidFill>
                <a:effectLst/>
                <a:uLnTx/>
                <a:uFillTx/>
                <a:latin typeface="Segoe UI"/>
                <a:ea typeface="+mn-ea"/>
                <a:cs typeface="+mn-cs"/>
                <a:sym typeface="Arial"/>
              </a:rPr>
              <a:t> </a:t>
            </a:r>
            <a:r>
              <a:rPr kumimoji="0" lang="es-ES" sz="2800" b="1" i="0" u="none" strike="noStrike" kern="1200" cap="none" spc="0" normalizeH="0" baseline="0" noProof="0" dirty="0" err="1">
                <a:ln>
                  <a:noFill/>
                </a:ln>
                <a:solidFill>
                  <a:srgbClr val="B6004C"/>
                </a:solidFill>
                <a:effectLst/>
                <a:uLnTx/>
                <a:uFillTx/>
                <a:latin typeface="Segoe UI"/>
                <a:ea typeface="+mn-ea"/>
                <a:cs typeface="+mn-cs"/>
                <a:sym typeface="Arial"/>
              </a:rPr>
              <a:t>for</a:t>
            </a:r>
            <a:r>
              <a:rPr kumimoji="0" lang="es-ES" sz="2800" b="1" i="0" u="none" strike="noStrike" kern="1200" cap="none" spc="0" normalizeH="0" baseline="0" noProof="0" dirty="0">
                <a:ln>
                  <a:noFill/>
                </a:ln>
                <a:solidFill>
                  <a:srgbClr val="B6004C"/>
                </a:solidFill>
                <a:effectLst/>
                <a:uLnTx/>
                <a:uFillTx/>
                <a:latin typeface="Segoe UI"/>
                <a:ea typeface="+mn-ea"/>
                <a:cs typeface="+mn-cs"/>
                <a:sym typeface="Arial"/>
              </a:rPr>
              <a:t> Colombia</a:t>
            </a:r>
          </a:p>
        </p:txBody>
      </p:sp>
      <p:cxnSp>
        <p:nvCxnSpPr>
          <p:cNvPr id="2" name="Conector recto 1">
            <a:extLst>
              <a:ext uri="{FF2B5EF4-FFF2-40B4-BE49-F238E27FC236}">
                <a16:creationId xmlns:a16="http://schemas.microsoft.com/office/drawing/2014/main" id="{E4432E96-4D48-3443-721A-3107AF41086C}"/>
              </a:ext>
            </a:extLst>
          </p:cNvPr>
          <p:cNvCxnSpPr>
            <a:cxnSpLocks/>
          </p:cNvCxnSpPr>
          <p:nvPr/>
        </p:nvCxnSpPr>
        <p:spPr>
          <a:xfrm flipH="1">
            <a:off x="452208" y="3004100"/>
            <a:ext cx="2844000" cy="0"/>
          </a:xfrm>
          <a:prstGeom prst="line">
            <a:avLst/>
          </a:prstGeom>
          <a:ln w="3175">
            <a:solidFill>
              <a:srgbClr val="B6004C"/>
            </a:solidFill>
          </a:ln>
          <a:effectLst/>
        </p:spPr>
        <p:style>
          <a:lnRef idx="2">
            <a:schemeClr val="accent1"/>
          </a:lnRef>
          <a:fillRef idx="0">
            <a:schemeClr val="accent1"/>
          </a:fillRef>
          <a:effectRef idx="1">
            <a:schemeClr val="accent1"/>
          </a:effectRef>
          <a:fontRef idx="minor">
            <a:schemeClr val="tx1"/>
          </a:fontRef>
        </p:style>
      </p:cxnSp>
      <p:sp>
        <p:nvSpPr>
          <p:cNvPr id="8" name="Rectángulo 7">
            <a:extLst>
              <a:ext uri="{FF2B5EF4-FFF2-40B4-BE49-F238E27FC236}">
                <a16:creationId xmlns:a16="http://schemas.microsoft.com/office/drawing/2014/main" id="{106A8873-5918-47A7-B803-9B7D7D58D2DF}"/>
              </a:ext>
            </a:extLst>
          </p:cNvPr>
          <p:cNvSpPr/>
          <p:nvPr/>
        </p:nvSpPr>
        <p:spPr>
          <a:xfrm>
            <a:off x="387166" y="3163528"/>
            <a:ext cx="3074881"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2000" b="0" i="0" u="none" strike="noStrike" kern="0" cap="none" spc="0" normalizeH="0" baseline="0" noProof="0" dirty="0">
                <a:ln>
                  <a:noFill/>
                </a:ln>
                <a:solidFill>
                  <a:srgbClr val="4C0425"/>
                </a:solidFill>
                <a:effectLst/>
                <a:uLnTx/>
                <a:uFillTx/>
                <a:latin typeface="Segoe UI"/>
                <a:cs typeface="Arial"/>
                <a:sym typeface="Arial"/>
              </a:rPr>
              <a:t>15th NTA Global Meeting</a:t>
            </a:r>
            <a:endParaRPr kumimoji="0" lang="es-CO" sz="2000" b="0" i="0" u="none" strike="noStrike" kern="0" cap="none" spc="0" normalizeH="0" baseline="0" noProof="0" dirty="0">
              <a:ln>
                <a:noFill/>
              </a:ln>
              <a:solidFill>
                <a:srgbClr val="4C0425"/>
              </a:solidFill>
              <a:effectLst/>
              <a:uLnTx/>
              <a:uFillTx/>
              <a:latin typeface="Segoe UI"/>
              <a:cs typeface="Arial"/>
              <a:sym typeface="Arial"/>
            </a:endParaRPr>
          </a:p>
        </p:txBody>
      </p:sp>
      <p:sp>
        <p:nvSpPr>
          <p:cNvPr id="10" name="CuadroTexto 9">
            <a:extLst>
              <a:ext uri="{FF2B5EF4-FFF2-40B4-BE49-F238E27FC236}">
                <a16:creationId xmlns:a16="http://schemas.microsoft.com/office/drawing/2014/main" id="{4F0B1F7B-530C-4B29-8EB7-61B04A47A444}"/>
              </a:ext>
            </a:extLst>
          </p:cNvPr>
          <p:cNvSpPr txBox="1"/>
          <p:nvPr/>
        </p:nvSpPr>
        <p:spPr>
          <a:xfrm>
            <a:off x="387166" y="4393149"/>
            <a:ext cx="2818808" cy="562783"/>
          </a:xfrm>
          <a:prstGeom prst="rect">
            <a:avLst/>
          </a:prstGeom>
          <a:noFill/>
        </p:spPr>
        <p:txBody>
          <a:bodyPr wrap="square">
            <a:spAutoFit/>
          </a:bodyPr>
          <a:lstStyle/>
          <a:p>
            <a:pPr marL="0" marR="0" lvl="0" indent="0" algn="l" defTabSz="914400" rtl="0" eaLnBrk="1" fontAlgn="auto" latinLnBrk="0" hangingPunct="1">
              <a:lnSpc>
                <a:spcPct val="114000"/>
              </a:lnSpc>
              <a:spcBef>
                <a:spcPts val="0"/>
              </a:spcBef>
              <a:spcAft>
                <a:spcPts val="0"/>
              </a:spcAft>
              <a:buClr>
                <a:srgbClr val="000000"/>
              </a:buClr>
              <a:buSzTx/>
              <a:buFont typeface="Arial"/>
              <a:buNone/>
              <a:tabLst/>
              <a:defRPr/>
            </a:pPr>
            <a:r>
              <a:rPr lang="es-ES" sz="1400" b="1" kern="0" dirty="0">
                <a:solidFill>
                  <a:srgbClr val="70002D"/>
                </a:solidFill>
                <a:latin typeface="Segoe UI"/>
                <a:ea typeface="Roboto Medium" panose="02000000000000000000" pitchFamily="2" charset="0"/>
                <a:cs typeface="Arial"/>
                <a:sym typeface="Arial"/>
              </a:rPr>
              <a:t>Angela Casas Valencia</a:t>
            </a:r>
          </a:p>
          <a:p>
            <a:pPr marL="0" marR="0" lvl="0" indent="0" algn="l" defTabSz="914400" rtl="0" eaLnBrk="1" fontAlgn="auto" latinLnBrk="0" hangingPunct="1">
              <a:lnSpc>
                <a:spcPct val="114000"/>
              </a:lnSpc>
              <a:spcBef>
                <a:spcPts val="0"/>
              </a:spcBef>
              <a:spcAft>
                <a:spcPts val="0"/>
              </a:spcAft>
              <a:buClr>
                <a:srgbClr val="000000"/>
              </a:buClr>
              <a:buSzTx/>
              <a:buFont typeface="Arial"/>
              <a:buNone/>
              <a:tabLst/>
              <a:defRPr/>
            </a:pPr>
            <a:r>
              <a:rPr lang="es-ES" sz="1400" b="1" kern="0" dirty="0">
                <a:solidFill>
                  <a:srgbClr val="70002D"/>
                </a:solidFill>
                <a:latin typeface="Segoe UI"/>
                <a:ea typeface="Roboto Medium" panose="02000000000000000000" pitchFamily="2" charset="0"/>
                <a:cs typeface="Arial"/>
                <a:sym typeface="Arial"/>
              </a:rPr>
              <a:t>March 13, 2025</a:t>
            </a:r>
            <a:endParaRPr kumimoji="0" lang="es-CO" sz="1400" b="1" i="0" u="none" strike="noStrike" kern="0" cap="none" spc="0" normalizeH="0" baseline="0" noProof="0" dirty="0">
              <a:ln>
                <a:noFill/>
              </a:ln>
              <a:solidFill>
                <a:srgbClr val="70002D"/>
              </a:solidFill>
              <a:effectLst/>
              <a:uLnTx/>
              <a:uFillTx/>
              <a:latin typeface="Segoe UI"/>
              <a:ea typeface="Roboto Medium" panose="02000000000000000000" pitchFamily="2" charset="0"/>
              <a:cs typeface="Arial"/>
              <a:sym typeface="Arial"/>
            </a:endParaRPr>
          </a:p>
        </p:txBody>
      </p:sp>
      <p:pic>
        <p:nvPicPr>
          <p:cNvPr id="5" name="Picture 6" descr="Logo, company name&#10;&#10;Description automatically generated">
            <a:extLst>
              <a:ext uri="{FF2B5EF4-FFF2-40B4-BE49-F238E27FC236}">
                <a16:creationId xmlns:a16="http://schemas.microsoft.com/office/drawing/2014/main" id="{40D30F42-6000-BDAC-CACF-069B32F61D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4933" y="3598494"/>
            <a:ext cx="852532" cy="699076"/>
          </a:xfrm>
          <a:prstGeom prst="rect">
            <a:avLst/>
          </a:prstGeom>
        </p:spPr>
      </p:pic>
    </p:spTree>
    <p:extLst>
      <p:ext uri="{BB962C8B-B14F-4D97-AF65-F5344CB8AC3E}">
        <p14:creationId xmlns:p14="http://schemas.microsoft.com/office/powerpoint/2010/main" val="3371296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2">
            <a:extLst>
              <a:ext uri="{FF2B5EF4-FFF2-40B4-BE49-F238E27FC236}">
                <a16:creationId xmlns:a16="http://schemas.microsoft.com/office/drawing/2014/main" id="{1BD8BAAE-BCE2-C7B9-2531-9FF54AE972F9}"/>
              </a:ext>
            </a:extLst>
          </p:cNvPr>
          <p:cNvSpPr txBox="1"/>
          <p:nvPr/>
        </p:nvSpPr>
        <p:spPr>
          <a:xfrm>
            <a:off x="479561" y="202762"/>
            <a:ext cx="8064905" cy="684803"/>
          </a:xfrm>
          <a:prstGeom prst="rect">
            <a:avLst/>
          </a:prstGeom>
          <a:noFill/>
        </p:spPr>
        <p:txBody>
          <a:bodyPr wrap="square" lIns="68580" tIns="34290" rIns="68580" bIns="34290" rtlCol="0" anchor="t">
            <a:spAutoFit/>
          </a:bodyPr>
          <a:lstStyle>
            <a:defPPr>
              <a:defRPr lang="es-ES"/>
            </a:defPPr>
            <a:lvl1pPr marR="0" lvl="0" indent="0" fontAlgn="auto">
              <a:lnSpc>
                <a:spcPct val="100000"/>
              </a:lnSpc>
              <a:spcBef>
                <a:spcPts val="0"/>
              </a:spcBef>
              <a:spcAft>
                <a:spcPts val="0"/>
              </a:spcAft>
              <a:buClrTx/>
              <a:buSzTx/>
              <a:buFontTx/>
              <a:buNone/>
              <a:tabLst/>
              <a:defRPr kumimoji="0" b="1" i="0" u="none" strike="noStrike" cap="none" spc="-5" normalizeH="0" baseline="0">
                <a:ln>
                  <a:noFill/>
                </a:ln>
                <a:solidFill>
                  <a:srgbClr val="EF3D6F"/>
                </a:solidFill>
                <a:effectLst/>
                <a:uLnTx/>
                <a:uFillTx/>
                <a:latin typeface="Segoe UI" panose="020B0502040204020203" pitchFamily="34" charset="0"/>
                <a:cs typeface="Segoe UI" panose="020B0502040204020203" pitchFamily="34" charset="0"/>
              </a:defRPr>
            </a:lvl1pPr>
          </a:lstStyle>
          <a:p>
            <a:pPr marL="12700"/>
            <a:r>
              <a:rPr lang="en-US" sz="1400" dirty="0">
                <a:solidFill>
                  <a:srgbClr val="B6004B"/>
                </a:solidFill>
                <a:latin typeface="Segoe UI"/>
                <a:cs typeface="Arial"/>
              </a:rPr>
              <a:t>Difference between women and men in time spent per NTTA activity (hours per week) by age</a:t>
            </a:r>
          </a:p>
          <a:p>
            <a:pPr lvl="0">
              <a:lnSpc>
                <a:spcPct val="90000"/>
              </a:lnSpc>
              <a:defRPr/>
            </a:pPr>
            <a:r>
              <a:rPr lang="es-ES" sz="1400" dirty="0">
                <a:solidFill>
                  <a:schemeClr val="tx1">
                    <a:lumMod val="75000"/>
                    <a:lumOff val="25000"/>
                  </a:schemeClr>
                </a:solidFill>
                <a:latin typeface="+mj-lt"/>
                <a:cs typeface="Arial"/>
              </a:rPr>
              <a:t>Colombia </a:t>
            </a:r>
          </a:p>
          <a:p>
            <a:pPr lvl="0">
              <a:defRPr/>
            </a:pPr>
            <a:r>
              <a:rPr lang="es-ES" sz="1200" b="0" dirty="0">
                <a:solidFill>
                  <a:schemeClr val="tx1">
                    <a:lumMod val="75000"/>
                    <a:lumOff val="25000"/>
                  </a:schemeClr>
                </a:solidFill>
                <a:latin typeface="+mj-lt"/>
                <a:ea typeface="Roboto Medium" panose="02000000000000000000" pitchFamily="2" charset="0"/>
                <a:cs typeface="Arial"/>
              </a:rPr>
              <a:t>2021</a:t>
            </a:r>
          </a:p>
        </p:txBody>
      </p:sp>
      <p:sp>
        <p:nvSpPr>
          <p:cNvPr id="6" name="CuadroTexto 5">
            <a:extLst>
              <a:ext uri="{FF2B5EF4-FFF2-40B4-BE49-F238E27FC236}">
                <a16:creationId xmlns:a16="http://schemas.microsoft.com/office/drawing/2014/main" id="{520703DA-0F69-F460-B052-2C060B1F9358}"/>
              </a:ext>
            </a:extLst>
          </p:cNvPr>
          <p:cNvSpPr txBox="1"/>
          <p:nvPr/>
        </p:nvSpPr>
        <p:spPr>
          <a:xfrm>
            <a:off x="5813410" y="1620117"/>
            <a:ext cx="3035855" cy="2800767"/>
          </a:xfrm>
          <a:prstGeom prst="rect">
            <a:avLst/>
          </a:prstGeom>
          <a:noFill/>
        </p:spPr>
        <p:txBody>
          <a:bodyPr wrap="square" rtlCol="0">
            <a:spAutoFit/>
          </a:bodyPr>
          <a:lstStyle/>
          <a:p>
            <a:r>
              <a:rPr lang="en-US" sz="1100" dirty="0"/>
              <a:t>Women spend more time than men on household activities, with a difference of 13 hours. This gap reaches its peak at age 52, where women spend 21 more hours per week.</a:t>
            </a:r>
          </a:p>
          <a:p>
            <a:endParaRPr lang="en-US" sz="1100" dirty="0"/>
          </a:p>
          <a:p>
            <a:endParaRPr lang="en-US" sz="1100" dirty="0"/>
          </a:p>
          <a:p>
            <a:endParaRPr lang="en-US" sz="1100" dirty="0"/>
          </a:p>
          <a:p>
            <a:endParaRPr lang="en-US" sz="1100" dirty="0"/>
          </a:p>
          <a:p>
            <a:endParaRPr lang="en-US" sz="1100" dirty="0"/>
          </a:p>
          <a:p>
            <a:r>
              <a:rPr lang="en-US" sz="1100" dirty="0"/>
              <a:t>The difference in dedication to paid work is the opposite of household activities. Men spend more time than women on labor market activities, with the largest gap of around 22 more hours per week at age 56. On average, men spend 11.8 more hours than women on paid work in the labor market.</a:t>
            </a:r>
            <a:endParaRPr lang="es-419" sz="1100" dirty="0"/>
          </a:p>
        </p:txBody>
      </p:sp>
      <p:pic>
        <p:nvPicPr>
          <p:cNvPr id="7" name="Imagen 6">
            <a:extLst>
              <a:ext uri="{FF2B5EF4-FFF2-40B4-BE49-F238E27FC236}">
                <a16:creationId xmlns:a16="http://schemas.microsoft.com/office/drawing/2014/main" id="{42B6D28C-8C82-1610-5E5D-8C1DE9CE1C5F}"/>
              </a:ext>
            </a:extLst>
          </p:cNvPr>
          <p:cNvPicPr>
            <a:picLocks noChangeAspect="1"/>
          </p:cNvPicPr>
          <p:nvPr/>
        </p:nvPicPr>
        <p:blipFill>
          <a:blip r:embed="rId2"/>
          <a:srcRect/>
          <a:stretch/>
        </p:blipFill>
        <p:spPr bwMode="auto">
          <a:xfrm>
            <a:off x="479562" y="1412973"/>
            <a:ext cx="4899604" cy="3062253"/>
          </a:xfrm>
          <a:prstGeom prst="rect">
            <a:avLst/>
          </a:prstGeom>
          <a:noFill/>
          <a:ln>
            <a:noFill/>
          </a:ln>
        </p:spPr>
      </p:pic>
      <p:sp>
        <p:nvSpPr>
          <p:cNvPr id="2" name="CuadroTexto 1">
            <a:extLst>
              <a:ext uri="{FF2B5EF4-FFF2-40B4-BE49-F238E27FC236}">
                <a16:creationId xmlns:a16="http://schemas.microsoft.com/office/drawing/2014/main" id="{4306E842-0F05-F626-79E5-204600D81F31}"/>
              </a:ext>
            </a:extLst>
          </p:cNvPr>
          <p:cNvSpPr txBox="1"/>
          <p:nvPr/>
        </p:nvSpPr>
        <p:spPr>
          <a:xfrm>
            <a:off x="354406" y="4754413"/>
            <a:ext cx="4804112" cy="215444"/>
          </a:xfrm>
          <a:prstGeom prst="rect">
            <a:avLst/>
          </a:prstGeom>
          <a:noFill/>
        </p:spPr>
        <p:txBody>
          <a:bodyPr wrap="square" lIns="91440" tIns="45720" rIns="91440" bIns="45720" rtlCol="0" anchor="t">
            <a:spAutoFit/>
          </a:bodyPr>
          <a:lstStyle/>
          <a:p>
            <a:r>
              <a:rPr lang="es-CO" sz="800" b="1" dirty="0" err="1"/>
              <a:t>Source</a:t>
            </a:r>
            <a:r>
              <a:rPr lang="es-CO" sz="800" b="1" dirty="0"/>
              <a:t>: </a:t>
            </a:r>
            <a:r>
              <a:rPr lang="es-CO" sz="800" dirty="0"/>
              <a:t>DANE, Cuentas Nacionales de Transferencia de Tiempo</a:t>
            </a:r>
            <a:endParaRPr lang="es-419" sz="800" dirty="0"/>
          </a:p>
        </p:txBody>
      </p:sp>
      <p:sp>
        <p:nvSpPr>
          <p:cNvPr id="9" name="Elipse 8">
            <a:extLst>
              <a:ext uri="{FF2B5EF4-FFF2-40B4-BE49-F238E27FC236}">
                <a16:creationId xmlns:a16="http://schemas.microsoft.com/office/drawing/2014/main" id="{81BA7F18-C2E6-45DF-8F86-2012CDCACCF6}"/>
              </a:ext>
            </a:extLst>
          </p:cNvPr>
          <p:cNvSpPr/>
          <p:nvPr/>
        </p:nvSpPr>
        <p:spPr>
          <a:xfrm>
            <a:off x="6926038" y="1088538"/>
            <a:ext cx="460744" cy="425840"/>
          </a:xfrm>
          <a:prstGeom prst="ellipse">
            <a:avLst/>
          </a:prstGeom>
          <a:solidFill>
            <a:srgbClr val="8D143D"/>
          </a:solidFill>
          <a:ln>
            <a:solidFill>
              <a:srgbClr val="8D143D"/>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s-CO"/>
          </a:p>
        </p:txBody>
      </p:sp>
      <p:sp>
        <p:nvSpPr>
          <p:cNvPr id="10" name="Elipse 9">
            <a:extLst>
              <a:ext uri="{FF2B5EF4-FFF2-40B4-BE49-F238E27FC236}">
                <a16:creationId xmlns:a16="http://schemas.microsoft.com/office/drawing/2014/main" id="{76041CE0-8624-4180-9ABF-E957A2B0CCF7}"/>
              </a:ext>
            </a:extLst>
          </p:cNvPr>
          <p:cNvSpPr/>
          <p:nvPr/>
        </p:nvSpPr>
        <p:spPr>
          <a:xfrm>
            <a:off x="6926038" y="2660022"/>
            <a:ext cx="460744" cy="425840"/>
          </a:xfrm>
          <a:prstGeom prst="ellipse">
            <a:avLst/>
          </a:prstGeom>
          <a:solidFill>
            <a:srgbClr val="8D143D"/>
          </a:solidFill>
          <a:ln>
            <a:solidFill>
              <a:srgbClr val="8D143D"/>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s-CO"/>
          </a:p>
        </p:txBody>
      </p:sp>
      <p:pic>
        <p:nvPicPr>
          <p:cNvPr id="4" name="Imagen 3">
            <a:extLst>
              <a:ext uri="{FF2B5EF4-FFF2-40B4-BE49-F238E27FC236}">
                <a16:creationId xmlns:a16="http://schemas.microsoft.com/office/drawing/2014/main" id="{5A9E6E27-7EA7-4B1A-BD2D-68836BA3AF08}"/>
              </a:ext>
            </a:extLst>
          </p:cNvPr>
          <p:cNvPicPr>
            <a:picLocks noChangeAspect="1"/>
          </p:cNvPicPr>
          <p:nvPr/>
        </p:nvPicPr>
        <p:blipFill>
          <a:blip r:embed="rId3"/>
          <a:stretch>
            <a:fillRect/>
          </a:stretch>
        </p:blipFill>
        <p:spPr>
          <a:xfrm>
            <a:off x="6973165" y="2693855"/>
            <a:ext cx="358173" cy="358173"/>
          </a:xfrm>
          <a:prstGeom prst="rect">
            <a:avLst/>
          </a:prstGeom>
        </p:spPr>
      </p:pic>
      <p:pic>
        <p:nvPicPr>
          <p:cNvPr id="12" name="Imagen 11">
            <a:extLst>
              <a:ext uri="{FF2B5EF4-FFF2-40B4-BE49-F238E27FC236}">
                <a16:creationId xmlns:a16="http://schemas.microsoft.com/office/drawing/2014/main" id="{AF2C180C-673F-4275-894E-2DC467C562A3}"/>
              </a:ext>
            </a:extLst>
          </p:cNvPr>
          <p:cNvPicPr>
            <a:picLocks noChangeAspect="1"/>
          </p:cNvPicPr>
          <p:nvPr/>
        </p:nvPicPr>
        <p:blipFill>
          <a:blip r:embed="rId4"/>
          <a:stretch>
            <a:fillRect/>
          </a:stretch>
        </p:blipFill>
        <p:spPr>
          <a:xfrm>
            <a:off x="6881906" y="1031113"/>
            <a:ext cx="540690" cy="540690"/>
          </a:xfrm>
          <a:prstGeom prst="rect">
            <a:avLst/>
          </a:prstGeom>
        </p:spPr>
      </p:pic>
      <p:cxnSp>
        <p:nvCxnSpPr>
          <p:cNvPr id="3" name="Conector recto 2">
            <a:extLst>
              <a:ext uri="{FF2B5EF4-FFF2-40B4-BE49-F238E27FC236}">
                <a16:creationId xmlns:a16="http://schemas.microsoft.com/office/drawing/2014/main" id="{87511CCC-5F2C-B590-226F-063E074C6B92}"/>
              </a:ext>
            </a:extLst>
          </p:cNvPr>
          <p:cNvCxnSpPr>
            <a:cxnSpLocks/>
          </p:cNvCxnSpPr>
          <p:nvPr/>
        </p:nvCxnSpPr>
        <p:spPr>
          <a:xfrm flipV="1">
            <a:off x="354406" y="281941"/>
            <a:ext cx="0" cy="541020"/>
          </a:xfrm>
          <a:prstGeom prst="line">
            <a:avLst/>
          </a:prstGeom>
          <a:ln>
            <a:solidFill>
              <a:srgbClr val="4C0425"/>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66885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0DF0C9B0-B1B4-4238-7B60-B7BD121C1F7E}"/>
              </a:ext>
            </a:extLst>
          </p:cNvPr>
          <p:cNvSpPr txBox="1"/>
          <p:nvPr/>
        </p:nvSpPr>
        <p:spPr>
          <a:xfrm>
            <a:off x="354406" y="338778"/>
            <a:ext cx="7768166" cy="684803"/>
          </a:xfrm>
          <a:prstGeom prst="rect">
            <a:avLst/>
          </a:prstGeom>
          <a:noFill/>
        </p:spPr>
        <p:txBody>
          <a:bodyPr wrap="square" lIns="68580" tIns="34290" rIns="68580" bIns="34290" rtlCol="0" anchor="t">
            <a:spAutoFit/>
          </a:bodyPr>
          <a:lstStyle>
            <a:defPPr>
              <a:defRPr lang="es-ES"/>
            </a:defPPr>
            <a:lvl1pPr marR="0" lvl="0" indent="0" fontAlgn="auto">
              <a:lnSpc>
                <a:spcPct val="100000"/>
              </a:lnSpc>
              <a:spcBef>
                <a:spcPts val="0"/>
              </a:spcBef>
              <a:spcAft>
                <a:spcPts val="0"/>
              </a:spcAft>
              <a:buClrTx/>
              <a:buSzTx/>
              <a:buFontTx/>
              <a:buNone/>
              <a:tabLst/>
              <a:defRPr kumimoji="0" b="1" i="0" u="none" strike="noStrike" cap="none" spc="-5" normalizeH="0" baseline="0">
                <a:ln>
                  <a:noFill/>
                </a:ln>
                <a:solidFill>
                  <a:srgbClr val="EF3D6F"/>
                </a:solidFill>
                <a:effectLst/>
                <a:uLnTx/>
                <a:uFillTx/>
                <a:latin typeface="Segoe UI" panose="020B0502040204020203" pitchFamily="34" charset="0"/>
                <a:cs typeface="Segoe UI" panose="020B0502040204020203" pitchFamily="34" charset="0"/>
              </a:defRPr>
            </a:lvl1pPr>
          </a:lstStyle>
          <a:p>
            <a:pPr marL="12700"/>
            <a:r>
              <a:rPr lang="es-ES" sz="1400" b="1" dirty="0" err="1">
                <a:solidFill>
                  <a:srgbClr val="B6004B"/>
                </a:solidFill>
                <a:latin typeface="Segoe UI"/>
                <a:cs typeface="Arial"/>
              </a:rPr>
              <a:t>Lifecycl</a:t>
            </a:r>
            <a:r>
              <a:rPr lang="es-ES" sz="1400" dirty="0" err="1">
                <a:solidFill>
                  <a:srgbClr val="B6004B"/>
                </a:solidFill>
                <a:latin typeface="Segoe UI"/>
                <a:cs typeface="Arial"/>
              </a:rPr>
              <a:t>e</a:t>
            </a:r>
            <a:r>
              <a:rPr lang="es-ES" sz="1400" dirty="0">
                <a:solidFill>
                  <a:srgbClr val="B6004B"/>
                </a:solidFill>
                <a:latin typeface="Segoe UI"/>
                <a:cs typeface="Arial"/>
              </a:rPr>
              <a:t> </a:t>
            </a:r>
            <a:r>
              <a:rPr lang="es-ES" sz="1400" dirty="0" err="1">
                <a:solidFill>
                  <a:srgbClr val="B6004B"/>
                </a:solidFill>
                <a:latin typeface="Segoe UI"/>
                <a:cs typeface="Arial"/>
              </a:rPr>
              <a:t>deficit</a:t>
            </a:r>
            <a:r>
              <a:rPr lang="es-ES" sz="1400" dirty="0">
                <a:solidFill>
                  <a:srgbClr val="B6004B"/>
                </a:solidFill>
                <a:latin typeface="Segoe UI"/>
                <a:cs typeface="Arial"/>
              </a:rPr>
              <a:t> NTA + NTTA </a:t>
            </a:r>
            <a:r>
              <a:rPr lang="es-ES" sz="1400" dirty="0" err="1">
                <a:solidFill>
                  <a:srgbClr val="B6004B"/>
                </a:solidFill>
                <a:latin typeface="Segoe UI"/>
                <a:cs typeface="Arial"/>
              </a:rPr>
              <a:t>by</a:t>
            </a:r>
            <a:r>
              <a:rPr lang="es-ES" sz="1400" dirty="0">
                <a:solidFill>
                  <a:srgbClr val="B6004B"/>
                </a:solidFill>
                <a:latin typeface="Segoe UI"/>
                <a:cs typeface="Arial"/>
              </a:rPr>
              <a:t> </a:t>
            </a:r>
            <a:r>
              <a:rPr lang="es-ES" sz="1400" dirty="0" err="1">
                <a:solidFill>
                  <a:srgbClr val="B6004B"/>
                </a:solidFill>
                <a:latin typeface="Segoe UI"/>
                <a:cs typeface="Arial"/>
              </a:rPr>
              <a:t>age</a:t>
            </a:r>
            <a:r>
              <a:rPr lang="es-ES" sz="1400" dirty="0">
                <a:solidFill>
                  <a:srgbClr val="B6004B"/>
                </a:solidFill>
                <a:latin typeface="Segoe UI"/>
                <a:cs typeface="Arial"/>
              </a:rPr>
              <a:t> and sex </a:t>
            </a:r>
            <a:endParaRPr lang="es-ES" sz="1400" b="1" dirty="0">
              <a:solidFill>
                <a:srgbClr val="B6004B"/>
              </a:solidFill>
              <a:latin typeface="Segoe UI"/>
              <a:cs typeface="Arial"/>
            </a:endParaRPr>
          </a:p>
          <a:p>
            <a:pPr lvl="0">
              <a:lnSpc>
                <a:spcPct val="90000"/>
              </a:lnSpc>
              <a:defRPr/>
            </a:pPr>
            <a:r>
              <a:rPr lang="es-ES" sz="1400" dirty="0">
                <a:solidFill>
                  <a:schemeClr val="tx1">
                    <a:lumMod val="75000"/>
                    <a:lumOff val="25000"/>
                  </a:schemeClr>
                </a:solidFill>
                <a:latin typeface="+mj-lt"/>
                <a:cs typeface="Arial"/>
              </a:rPr>
              <a:t>Colombia </a:t>
            </a:r>
          </a:p>
          <a:p>
            <a:pPr lvl="0">
              <a:defRPr/>
            </a:pPr>
            <a:r>
              <a:rPr lang="es-ES" sz="1200" b="0" dirty="0">
                <a:solidFill>
                  <a:schemeClr val="tx1">
                    <a:lumMod val="75000"/>
                    <a:lumOff val="25000"/>
                  </a:schemeClr>
                </a:solidFill>
                <a:latin typeface="+mj-lt"/>
                <a:ea typeface="Roboto Medium" panose="02000000000000000000" pitchFamily="2" charset="0"/>
                <a:cs typeface="Arial"/>
              </a:rPr>
              <a:t>2021</a:t>
            </a:r>
          </a:p>
        </p:txBody>
      </p:sp>
      <p:pic>
        <p:nvPicPr>
          <p:cNvPr id="5" name="Imagen 4">
            <a:extLst>
              <a:ext uri="{FF2B5EF4-FFF2-40B4-BE49-F238E27FC236}">
                <a16:creationId xmlns:a16="http://schemas.microsoft.com/office/drawing/2014/main" id="{C7385528-D91D-B6AF-3A55-6C7C93EBB93D}"/>
              </a:ext>
            </a:extLst>
          </p:cNvPr>
          <p:cNvPicPr>
            <a:picLocks noChangeAspect="1"/>
          </p:cNvPicPr>
          <p:nvPr/>
        </p:nvPicPr>
        <p:blipFill>
          <a:blip r:embed="rId2"/>
          <a:srcRect/>
          <a:stretch/>
        </p:blipFill>
        <p:spPr>
          <a:xfrm>
            <a:off x="354406" y="1110677"/>
            <a:ext cx="5201575" cy="3250984"/>
          </a:xfrm>
          <a:prstGeom prst="rect">
            <a:avLst/>
          </a:prstGeom>
        </p:spPr>
      </p:pic>
      <p:sp>
        <p:nvSpPr>
          <p:cNvPr id="3" name="CuadroTexto 2">
            <a:extLst>
              <a:ext uri="{FF2B5EF4-FFF2-40B4-BE49-F238E27FC236}">
                <a16:creationId xmlns:a16="http://schemas.microsoft.com/office/drawing/2014/main" id="{4EEAA634-8B63-AEC6-DC0B-C4085BDC65A8}"/>
              </a:ext>
            </a:extLst>
          </p:cNvPr>
          <p:cNvSpPr txBox="1"/>
          <p:nvPr/>
        </p:nvSpPr>
        <p:spPr>
          <a:xfrm>
            <a:off x="354406" y="4733653"/>
            <a:ext cx="4804112" cy="215444"/>
          </a:xfrm>
          <a:prstGeom prst="rect">
            <a:avLst/>
          </a:prstGeom>
          <a:noFill/>
        </p:spPr>
        <p:txBody>
          <a:bodyPr wrap="square" lIns="91440" tIns="45720" rIns="91440" bIns="45720" rtlCol="0" anchor="t">
            <a:spAutoFit/>
          </a:bodyPr>
          <a:lstStyle/>
          <a:p>
            <a:r>
              <a:rPr lang="es-CO" sz="800" b="1" dirty="0" err="1"/>
              <a:t>Source</a:t>
            </a:r>
            <a:r>
              <a:rPr lang="es-CO" sz="800" b="1" dirty="0"/>
              <a:t>: </a:t>
            </a:r>
            <a:r>
              <a:rPr lang="es-CO" sz="800" dirty="0"/>
              <a:t>DANE, Cuentas Nacionales de Transferencia de Tiempo</a:t>
            </a:r>
            <a:endParaRPr lang="es-419" sz="800" dirty="0"/>
          </a:p>
        </p:txBody>
      </p:sp>
      <p:cxnSp>
        <p:nvCxnSpPr>
          <p:cNvPr id="4" name="Conector recto 3">
            <a:extLst>
              <a:ext uri="{FF2B5EF4-FFF2-40B4-BE49-F238E27FC236}">
                <a16:creationId xmlns:a16="http://schemas.microsoft.com/office/drawing/2014/main" id="{7A0DC9EF-B7CD-343E-05C9-3900993EAD20}"/>
              </a:ext>
            </a:extLst>
          </p:cNvPr>
          <p:cNvCxnSpPr>
            <a:cxnSpLocks/>
          </p:cNvCxnSpPr>
          <p:nvPr/>
        </p:nvCxnSpPr>
        <p:spPr>
          <a:xfrm flipV="1">
            <a:off x="354406" y="425874"/>
            <a:ext cx="0" cy="541020"/>
          </a:xfrm>
          <a:prstGeom prst="line">
            <a:avLst/>
          </a:prstGeom>
          <a:ln>
            <a:solidFill>
              <a:srgbClr val="4C0425"/>
            </a:solidFill>
          </a:ln>
          <a:effectLst/>
        </p:spPr>
        <p:style>
          <a:lnRef idx="2">
            <a:schemeClr val="accent1"/>
          </a:lnRef>
          <a:fillRef idx="0">
            <a:schemeClr val="accent1"/>
          </a:fillRef>
          <a:effectRef idx="1">
            <a:schemeClr val="accent1"/>
          </a:effectRef>
          <a:fontRef idx="minor">
            <a:schemeClr val="tx1"/>
          </a:fontRef>
        </p:style>
      </p:cxnSp>
      <p:sp>
        <p:nvSpPr>
          <p:cNvPr id="6" name="CuadroTexto 5">
            <a:extLst>
              <a:ext uri="{FF2B5EF4-FFF2-40B4-BE49-F238E27FC236}">
                <a16:creationId xmlns:a16="http://schemas.microsoft.com/office/drawing/2014/main" id="{39E7AC42-2668-D5C8-B9AE-EDB739C1FC02}"/>
              </a:ext>
            </a:extLst>
          </p:cNvPr>
          <p:cNvSpPr txBox="1"/>
          <p:nvPr/>
        </p:nvSpPr>
        <p:spPr>
          <a:xfrm>
            <a:off x="5939883" y="1197750"/>
            <a:ext cx="3035565" cy="2862322"/>
          </a:xfrm>
          <a:prstGeom prst="rect">
            <a:avLst/>
          </a:prstGeom>
          <a:noFill/>
        </p:spPr>
        <p:txBody>
          <a:bodyPr wrap="square" rtlCol="0">
            <a:spAutoFit/>
          </a:bodyPr>
          <a:lstStyle/>
          <a:p>
            <a:r>
              <a:rPr lang="es-ES" sz="1200" dirty="0" err="1"/>
              <a:t>For</a:t>
            </a:r>
            <a:r>
              <a:rPr lang="es-ES" sz="1200" dirty="0"/>
              <a:t> </a:t>
            </a:r>
            <a:r>
              <a:rPr lang="es-ES" sz="1200" dirty="0" err="1"/>
              <a:t>women</a:t>
            </a:r>
            <a:r>
              <a:rPr lang="es-ES" sz="1200" dirty="0"/>
              <a:t>, </a:t>
            </a:r>
            <a:r>
              <a:rPr lang="es-ES" sz="1200" dirty="0" err="1"/>
              <a:t>the</a:t>
            </a:r>
            <a:r>
              <a:rPr lang="es-ES" sz="1200" dirty="0"/>
              <a:t> surplus </a:t>
            </a:r>
            <a:r>
              <a:rPr lang="es-ES" sz="1200" dirty="0" err="1"/>
              <a:t>stage</a:t>
            </a:r>
            <a:r>
              <a:rPr lang="es-ES" sz="1200" dirty="0"/>
              <a:t> in </a:t>
            </a:r>
            <a:r>
              <a:rPr lang="es-ES" sz="1200" dirty="0" err="1"/>
              <a:t>the</a:t>
            </a:r>
            <a:r>
              <a:rPr lang="es-ES" sz="1200" dirty="0"/>
              <a:t> labor </a:t>
            </a:r>
            <a:r>
              <a:rPr lang="es-ES" sz="1200" dirty="0" err="1"/>
              <a:t>market</a:t>
            </a:r>
            <a:r>
              <a:rPr lang="es-ES" sz="1200" dirty="0"/>
              <a:t> </a:t>
            </a:r>
            <a:r>
              <a:rPr lang="es-ES" sz="1200" dirty="0" err="1"/>
              <a:t>is</a:t>
            </a:r>
            <a:r>
              <a:rPr lang="es-ES" sz="1200" dirty="0"/>
              <a:t> </a:t>
            </a:r>
            <a:r>
              <a:rPr lang="es-ES" sz="1200" dirty="0" err="1"/>
              <a:t>between</a:t>
            </a:r>
            <a:r>
              <a:rPr lang="es-ES" sz="1200" dirty="0"/>
              <a:t> 33 and 40 </a:t>
            </a:r>
            <a:r>
              <a:rPr lang="es-ES" sz="1200" dirty="0" err="1"/>
              <a:t>years</a:t>
            </a:r>
            <a:r>
              <a:rPr lang="es-ES" sz="1200" dirty="0"/>
              <a:t> </a:t>
            </a:r>
            <a:r>
              <a:rPr lang="es-ES" sz="1200" dirty="0" err="1"/>
              <a:t>old</a:t>
            </a:r>
            <a:r>
              <a:rPr lang="es-ES" sz="1200" dirty="0"/>
              <a:t>. </a:t>
            </a:r>
            <a:r>
              <a:rPr lang="es-ES" sz="1200" dirty="0" err="1"/>
              <a:t>When</a:t>
            </a:r>
            <a:r>
              <a:rPr lang="es-ES" sz="1200" dirty="0"/>
              <a:t> </a:t>
            </a:r>
            <a:r>
              <a:rPr lang="es-ES" sz="1200" dirty="0" err="1"/>
              <a:t>considering</a:t>
            </a:r>
            <a:r>
              <a:rPr lang="es-ES" sz="1200" dirty="0"/>
              <a:t> </a:t>
            </a:r>
            <a:r>
              <a:rPr lang="es-ES" sz="1200" dirty="0" err="1"/>
              <a:t>unpaid</a:t>
            </a:r>
            <a:r>
              <a:rPr lang="es-ES" sz="1200" dirty="0"/>
              <a:t> </a:t>
            </a:r>
            <a:r>
              <a:rPr lang="es-ES" sz="1200" dirty="0" err="1"/>
              <a:t>household</a:t>
            </a:r>
            <a:r>
              <a:rPr lang="es-ES" sz="1200" dirty="0"/>
              <a:t> and care </a:t>
            </a:r>
            <a:r>
              <a:rPr lang="es-ES" sz="1200" dirty="0" err="1"/>
              <a:t>activities</a:t>
            </a:r>
            <a:r>
              <a:rPr lang="es-ES" sz="1200" dirty="0"/>
              <a:t>, </a:t>
            </a:r>
            <a:r>
              <a:rPr lang="es-ES" sz="1200" dirty="0" err="1"/>
              <a:t>this</a:t>
            </a:r>
            <a:r>
              <a:rPr lang="es-ES" sz="1200" dirty="0"/>
              <a:t> </a:t>
            </a:r>
            <a:r>
              <a:rPr lang="es-ES" sz="1200" dirty="0" err="1"/>
              <a:t>stage</a:t>
            </a:r>
            <a:r>
              <a:rPr lang="es-ES" sz="1200" dirty="0"/>
              <a:t> </a:t>
            </a:r>
            <a:r>
              <a:rPr lang="es-ES" sz="1200" dirty="0" err="1"/>
              <a:t>extends</a:t>
            </a:r>
            <a:r>
              <a:rPr lang="es-ES" sz="1200" dirty="0"/>
              <a:t> </a:t>
            </a:r>
            <a:r>
              <a:rPr lang="es-ES" sz="1200" dirty="0" err="1"/>
              <a:t>from</a:t>
            </a:r>
            <a:r>
              <a:rPr lang="es-ES" sz="1200" dirty="0"/>
              <a:t> 27 </a:t>
            </a:r>
            <a:r>
              <a:rPr lang="es-ES" sz="1200" dirty="0" err="1"/>
              <a:t>to</a:t>
            </a:r>
            <a:r>
              <a:rPr lang="es-ES" sz="1200" dirty="0"/>
              <a:t> 51 </a:t>
            </a:r>
            <a:r>
              <a:rPr lang="es-ES" sz="1200" dirty="0" err="1"/>
              <a:t>years</a:t>
            </a:r>
            <a:r>
              <a:rPr lang="es-ES" sz="1200" dirty="0"/>
              <a:t> </a:t>
            </a:r>
            <a:r>
              <a:rPr lang="es-ES" sz="1200" dirty="0" err="1"/>
              <a:t>old</a:t>
            </a:r>
            <a:r>
              <a:rPr lang="es-ES" sz="1200" dirty="0"/>
              <a:t>.</a:t>
            </a:r>
          </a:p>
          <a:p>
            <a:endParaRPr lang="es-ES" sz="1200" dirty="0"/>
          </a:p>
          <a:p>
            <a:endParaRPr lang="es-ES" sz="1200" dirty="0"/>
          </a:p>
          <a:p>
            <a:endParaRPr lang="es-ES" sz="1200" dirty="0"/>
          </a:p>
          <a:p>
            <a:endParaRPr lang="es-ES" sz="1200" dirty="0"/>
          </a:p>
          <a:p>
            <a:endParaRPr lang="es-ES" sz="1200" dirty="0"/>
          </a:p>
          <a:p>
            <a:r>
              <a:rPr lang="es-ES" sz="1200" dirty="0" err="1"/>
              <a:t>For</a:t>
            </a:r>
            <a:r>
              <a:rPr lang="es-ES" sz="1200" dirty="0"/>
              <a:t> </a:t>
            </a:r>
            <a:r>
              <a:rPr lang="es-ES" sz="1200" dirty="0" err="1"/>
              <a:t>men</a:t>
            </a:r>
            <a:r>
              <a:rPr lang="es-ES" sz="1200" dirty="0"/>
              <a:t>, </a:t>
            </a:r>
            <a:r>
              <a:rPr lang="es-ES" sz="1200" dirty="0" err="1"/>
              <a:t>the</a:t>
            </a:r>
            <a:r>
              <a:rPr lang="es-ES" sz="1200" dirty="0"/>
              <a:t> surplus </a:t>
            </a:r>
            <a:r>
              <a:rPr lang="es-ES" sz="1200" dirty="0" err="1"/>
              <a:t>stage</a:t>
            </a:r>
            <a:r>
              <a:rPr lang="es-ES" sz="1200" dirty="0"/>
              <a:t> in </a:t>
            </a:r>
            <a:r>
              <a:rPr lang="es-ES" sz="1200" dirty="0" err="1"/>
              <a:t>the</a:t>
            </a:r>
            <a:r>
              <a:rPr lang="es-ES" sz="1200" dirty="0"/>
              <a:t> </a:t>
            </a:r>
            <a:r>
              <a:rPr lang="es-ES" sz="1200" dirty="0" err="1"/>
              <a:t>labour</a:t>
            </a:r>
            <a:r>
              <a:rPr lang="es-ES" sz="1200" dirty="0"/>
              <a:t> </a:t>
            </a:r>
            <a:r>
              <a:rPr lang="es-ES" sz="1200" dirty="0" err="1"/>
              <a:t>market</a:t>
            </a:r>
            <a:r>
              <a:rPr lang="es-ES" sz="1200" dirty="0"/>
              <a:t> </a:t>
            </a:r>
            <a:r>
              <a:rPr lang="es-ES" sz="1200" dirty="0" err="1"/>
              <a:t>takes</a:t>
            </a:r>
            <a:r>
              <a:rPr lang="es-ES" sz="1200" dirty="0"/>
              <a:t> place </a:t>
            </a:r>
            <a:r>
              <a:rPr lang="es-ES" sz="1200" dirty="0" err="1"/>
              <a:t>between</a:t>
            </a:r>
            <a:r>
              <a:rPr lang="es-ES" sz="1200" dirty="0"/>
              <a:t> </a:t>
            </a:r>
            <a:r>
              <a:rPr lang="es-ES" sz="1200" dirty="0" err="1"/>
              <a:t>the</a:t>
            </a:r>
            <a:r>
              <a:rPr lang="es-ES" sz="1200" dirty="0"/>
              <a:t> </a:t>
            </a:r>
            <a:r>
              <a:rPr lang="es-ES" sz="1200" dirty="0" err="1"/>
              <a:t>ages</a:t>
            </a:r>
            <a:r>
              <a:rPr lang="es-ES" sz="1200" dirty="0"/>
              <a:t> </a:t>
            </a:r>
            <a:r>
              <a:rPr lang="es-ES" sz="1200" dirty="0" err="1"/>
              <a:t>of</a:t>
            </a:r>
            <a:r>
              <a:rPr lang="es-ES" sz="1200" dirty="0"/>
              <a:t> 26 and 60. </a:t>
            </a:r>
            <a:r>
              <a:rPr lang="es-ES" sz="1200" dirty="0" err="1"/>
              <a:t>When</a:t>
            </a:r>
            <a:r>
              <a:rPr lang="es-ES" sz="1200" dirty="0"/>
              <a:t> </a:t>
            </a:r>
            <a:r>
              <a:rPr lang="es-ES" sz="1200" dirty="0" err="1"/>
              <a:t>integrating</a:t>
            </a:r>
            <a:r>
              <a:rPr lang="es-ES" sz="1200" dirty="0"/>
              <a:t> </a:t>
            </a:r>
            <a:r>
              <a:rPr lang="es-ES" sz="1200" dirty="0" err="1"/>
              <a:t>unpaid</a:t>
            </a:r>
            <a:r>
              <a:rPr lang="es-ES" sz="1200" dirty="0"/>
              <a:t> home and care </a:t>
            </a:r>
            <a:r>
              <a:rPr lang="es-ES" sz="1200" dirty="0" err="1"/>
              <a:t>activities</a:t>
            </a:r>
            <a:r>
              <a:rPr lang="es-ES" sz="1200" dirty="0"/>
              <a:t>, </a:t>
            </a:r>
            <a:r>
              <a:rPr lang="es-ES" sz="1200" dirty="0" err="1"/>
              <a:t>this</a:t>
            </a:r>
            <a:r>
              <a:rPr lang="es-ES" sz="1200" dirty="0"/>
              <a:t> </a:t>
            </a:r>
            <a:r>
              <a:rPr lang="es-ES" sz="1200" dirty="0" err="1"/>
              <a:t>window</a:t>
            </a:r>
            <a:r>
              <a:rPr lang="es-ES" sz="1200" dirty="0"/>
              <a:t> </a:t>
            </a:r>
            <a:r>
              <a:rPr lang="es-ES" sz="1200" dirty="0" err="1"/>
              <a:t>is</a:t>
            </a:r>
            <a:r>
              <a:rPr lang="es-ES" sz="1200" dirty="0"/>
              <a:t> </a:t>
            </a:r>
            <a:r>
              <a:rPr lang="es-ES" sz="1200" dirty="0" err="1"/>
              <a:t>between</a:t>
            </a:r>
            <a:r>
              <a:rPr lang="es-ES" sz="1200" dirty="0"/>
              <a:t> 27 and 58 </a:t>
            </a:r>
            <a:r>
              <a:rPr lang="es-ES" sz="1200" dirty="0" err="1"/>
              <a:t>years</a:t>
            </a:r>
            <a:r>
              <a:rPr lang="es-ES" sz="1200" dirty="0"/>
              <a:t> </a:t>
            </a:r>
            <a:r>
              <a:rPr lang="es-ES" sz="1200" dirty="0" err="1"/>
              <a:t>old</a:t>
            </a:r>
            <a:r>
              <a:rPr lang="es-ES" sz="1200" dirty="0"/>
              <a:t>.</a:t>
            </a:r>
            <a:endParaRPr lang="es-419" sz="1200" dirty="0"/>
          </a:p>
        </p:txBody>
      </p:sp>
      <p:pic>
        <p:nvPicPr>
          <p:cNvPr id="7" name="Imagen 6">
            <a:extLst>
              <a:ext uri="{FF2B5EF4-FFF2-40B4-BE49-F238E27FC236}">
                <a16:creationId xmlns:a16="http://schemas.microsoft.com/office/drawing/2014/main" id="{D6067F0A-EF2D-6B31-407B-8D7AEB82D77F}"/>
              </a:ext>
            </a:extLst>
          </p:cNvPr>
          <p:cNvPicPr>
            <a:picLocks noChangeAspect="1"/>
          </p:cNvPicPr>
          <p:nvPr/>
        </p:nvPicPr>
        <p:blipFill>
          <a:blip r:embed="rId3"/>
          <a:stretch>
            <a:fillRect/>
          </a:stretch>
        </p:blipFill>
        <p:spPr>
          <a:xfrm>
            <a:off x="7117452" y="818999"/>
            <a:ext cx="378751" cy="378751"/>
          </a:xfrm>
          <a:prstGeom prst="rect">
            <a:avLst/>
          </a:prstGeom>
        </p:spPr>
      </p:pic>
      <p:pic>
        <p:nvPicPr>
          <p:cNvPr id="8" name="Imagen 7">
            <a:extLst>
              <a:ext uri="{FF2B5EF4-FFF2-40B4-BE49-F238E27FC236}">
                <a16:creationId xmlns:a16="http://schemas.microsoft.com/office/drawing/2014/main" id="{D4709390-C5A3-6068-FF27-8790551EA6C6}"/>
              </a:ext>
            </a:extLst>
          </p:cNvPr>
          <p:cNvPicPr>
            <a:picLocks noChangeAspect="1"/>
          </p:cNvPicPr>
          <p:nvPr/>
        </p:nvPicPr>
        <p:blipFill>
          <a:blip r:embed="rId4"/>
          <a:stretch>
            <a:fillRect/>
          </a:stretch>
        </p:blipFill>
        <p:spPr>
          <a:xfrm>
            <a:off x="7117452" y="2558963"/>
            <a:ext cx="425874" cy="425874"/>
          </a:xfrm>
          <a:prstGeom prst="rect">
            <a:avLst/>
          </a:prstGeom>
        </p:spPr>
      </p:pic>
    </p:spTree>
    <p:extLst>
      <p:ext uri="{BB962C8B-B14F-4D97-AF65-F5344CB8AC3E}">
        <p14:creationId xmlns:p14="http://schemas.microsoft.com/office/powerpoint/2010/main" val="33174169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F18F85-02DA-4B08-6C29-687EA5711A2F}"/>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150113F4-0D08-F35A-FEBC-162D7F169189}"/>
              </a:ext>
            </a:extLst>
          </p:cNvPr>
          <p:cNvSpPr txBox="1"/>
          <p:nvPr/>
        </p:nvSpPr>
        <p:spPr>
          <a:xfrm>
            <a:off x="354406" y="338778"/>
            <a:ext cx="7768166" cy="844847"/>
          </a:xfrm>
          <a:prstGeom prst="rect">
            <a:avLst/>
          </a:prstGeom>
          <a:noFill/>
        </p:spPr>
        <p:txBody>
          <a:bodyPr wrap="square" lIns="68580" tIns="34290" rIns="68580" bIns="34290" rtlCol="0" anchor="t">
            <a:spAutoFit/>
          </a:bodyPr>
          <a:lstStyle>
            <a:defPPr>
              <a:defRPr lang="es-ES"/>
            </a:defPPr>
            <a:lvl1pPr marR="0" lvl="0" indent="0" fontAlgn="auto">
              <a:lnSpc>
                <a:spcPct val="100000"/>
              </a:lnSpc>
              <a:spcBef>
                <a:spcPts val="0"/>
              </a:spcBef>
              <a:spcAft>
                <a:spcPts val="0"/>
              </a:spcAft>
              <a:buClrTx/>
              <a:buSzTx/>
              <a:buFontTx/>
              <a:buNone/>
              <a:tabLst/>
              <a:defRPr kumimoji="0" b="1" i="0" u="none" strike="noStrike" cap="none" spc="-5" normalizeH="0" baseline="0">
                <a:ln>
                  <a:noFill/>
                </a:ln>
                <a:solidFill>
                  <a:srgbClr val="EF3D6F"/>
                </a:solidFill>
                <a:effectLst/>
                <a:uLnTx/>
                <a:uFillTx/>
                <a:latin typeface="Segoe UI" panose="020B0502040204020203" pitchFamily="34" charset="0"/>
                <a:cs typeface="Segoe UI" panose="020B0502040204020203" pitchFamily="34" charset="0"/>
              </a:defRPr>
            </a:lvl1pPr>
          </a:lstStyle>
          <a:p>
            <a:pPr marL="12700"/>
            <a:r>
              <a:rPr lang="es-ES" b="1" dirty="0" err="1">
                <a:solidFill>
                  <a:srgbClr val="B6004B"/>
                </a:solidFill>
                <a:latin typeface="Segoe UI"/>
                <a:cs typeface="Arial"/>
              </a:rPr>
              <a:t>National</a:t>
            </a:r>
            <a:r>
              <a:rPr lang="es-ES" b="1" dirty="0">
                <a:solidFill>
                  <a:srgbClr val="B6004B"/>
                </a:solidFill>
                <a:latin typeface="Segoe UI"/>
                <a:cs typeface="Arial"/>
              </a:rPr>
              <a:t> Time </a:t>
            </a:r>
            <a:r>
              <a:rPr lang="es-ES" b="1" dirty="0" err="1">
                <a:solidFill>
                  <a:srgbClr val="B6004B"/>
                </a:solidFill>
                <a:latin typeface="Segoe UI"/>
                <a:cs typeface="Arial"/>
              </a:rPr>
              <a:t>Transfers</a:t>
            </a:r>
            <a:r>
              <a:rPr lang="es-ES" b="1" dirty="0">
                <a:solidFill>
                  <a:srgbClr val="B6004B"/>
                </a:solidFill>
                <a:latin typeface="Segoe UI"/>
                <a:cs typeface="Arial"/>
              </a:rPr>
              <a:t> </a:t>
            </a:r>
            <a:r>
              <a:rPr lang="es-ES" b="1" dirty="0" err="1">
                <a:solidFill>
                  <a:srgbClr val="B6004B"/>
                </a:solidFill>
                <a:latin typeface="Segoe UI"/>
                <a:cs typeface="Arial"/>
              </a:rPr>
              <a:t>Accounts</a:t>
            </a:r>
            <a:endParaRPr lang="es-ES" b="1" dirty="0">
              <a:solidFill>
                <a:srgbClr val="B6004B"/>
              </a:solidFill>
              <a:latin typeface="Segoe UI"/>
              <a:cs typeface="Arial"/>
            </a:endParaRPr>
          </a:p>
          <a:p>
            <a:pPr lvl="0">
              <a:lnSpc>
                <a:spcPct val="90000"/>
              </a:lnSpc>
              <a:defRPr/>
            </a:pPr>
            <a:r>
              <a:rPr lang="es-ES" dirty="0">
                <a:solidFill>
                  <a:schemeClr val="tx1">
                    <a:lumMod val="75000"/>
                    <a:lumOff val="25000"/>
                  </a:schemeClr>
                </a:solidFill>
                <a:latin typeface="+mj-lt"/>
                <a:cs typeface="Arial"/>
              </a:rPr>
              <a:t>Colombia</a:t>
            </a:r>
          </a:p>
          <a:p>
            <a:pPr lvl="0">
              <a:lnSpc>
                <a:spcPct val="90000"/>
              </a:lnSpc>
              <a:defRPr/>
            </a:pPr>
            <a:r>
              <a:rPr lang="es-ES" dirty="0">
                <a:solidFill>
                  <a:schemeClr val="tx1">
                    <a:lumMod val="75000"/>
                    <a:lumOff val="25000"/>
                  </a:schemeClr>
                </a:solidFill>
                <a:latin typeface="+mj-lt"/>
                <a:cs typeface="Arial"/>
              </a:rPr>
              <a:t>Q&amp;A </a:t>
            </a:r>
          </a:p>
        </p:txBody>
      </p:sp>
      <p:cxnSp>
        <p:nvCxnSpPr>
          <p:cNvPr id="4" name="Conector recto 3">
            <a:extLst>
              <a:ext uri="{FF2B5EF4-FFF2-40B4-BE49-F238E27FC236}">
                <a16:creationId xmlns:a16="http://schemas.microsoft.com/office/drawing/2014/main" id="{9E2EB507-EE5C-AC7C-DDD1-BF018151CF14}"/>
              </a:ext>
            </a:extLst>
          </p:cNvPr>
          <p:cNvCxnSpPr>
            <a:cxnSpLocks/>
          </p:cNvCxnSpPr>
          <p:nvPr/>
        </p:nvCxnSpPr>
        <p:spPr>
          <a:xfrm flipV="1">
            <a:off x="261272" y="490691"/>
            <a:ext cx="0" cy="541020"/>
          </a:xfrm>
          <a:prstGeom prst="line">
            <a:avLst/>
          </a:prstGeom>
          <a:ln>
            <a:solidFill>
              <a:srgbClr val="4C0425"/>
            </a:solidFill>
          </a:ln>
          <a:effectLst/>
        </p:spPr>
        <p:style>
          <a:lnRef idx="2">
            <a:schemeClr val="accent1"/>
          </a:lnRef>
          <a:fillRef idx="0">
            <a:schemeClr val="accent1"/>
          </a:fillRef>
          <a:effectRef idx="1">
            <a:schemeClr val="accent1"/>
          </a:effectRef>
          <a:fontRef idx="minor">
            <a:schemeClr val="tx1"/>
          </a:fontRef>
        </p:style>
      </p:cxnSp>
      <p:pic>
        <p:nvPicPr>
          <p:cNvPr id="9" name="Imagen 8">
            <a:extLst>
              <a:ext uri="{FF2B5EF4-FFF2-40B4-BE49-F238E27FC236}">
                <a16:creationId xmlns:a16="http://schemas.microsoft.com/office/drawing/2014/main" id="{A6519CC9-2FC7-D9BC-B8A0-A6BDEB580AF3}"/>
              </a:ext>
            </a:extLst>
          </p:cNvPr>
          <p:cNvPicPr>
            <a:picLocks noChangeAspect="1"/>
          </p:cNvPicPr>
          <p:nvPr/>
        </p:nvPicPr>
        <p:blipFill>
          <a:blip r:embed="rId2"/>
          <a:stretch>
            <a:fillRect/>
          </a:stretch>
        </p:blipFill>
        <p:spPr>
          <a:xfrm>
            <a:off x="3083656" y="1394972"/>
            <a:ext cx="2699133" cy="2818504"/>
          </a:xfrm>
          <a:prstGeom prst="rect">
            <a:avLst/>
          </a:prstGeom>
        </p:spPr>
      </p:pic>
      <p:sp>
        <p:nvSpPr>
          <p:cNvPr id="5" name="CuadroTexto 4">
            <a:extLst>
              <a:ext uri="{FF2B5EF4-FFF2-40B4-BE49-F238E27FC236}">
                <a16:creationId xmlns:a16="http://schemas.microsoft.com/office/drawing/2014/main" id="{938DB33D-9537-0885-AA43-4E2F00B067D2}"/>
              </a:ext>
            </a:extLst>
          </p:cNvPr>
          <p:cNvSpPr txBox="1"/>
          <p:nvPr/>
        </p:nvSpPr>
        <p:spPr>
          <a:xfrm>
            <a:off x="3024333" y="4147467"/>
            <a:ext cx="3099943" cy="400110"/>
          </a:xfrm>
          <a:prstGeom prst="rect">
            <a:avLst/>
          </a:prstGeom>
          <a:noFill/>
        </p:spPr>
        <p:txBody>
          <a:bodyPr wrap="square" rtlCol="0">
            <a:spAutoFit/>
          </a:bodyPr>
          <a:lstStyle/>
          <a:p>
            <a:r>
              <a:rPr lang="es-ES" sz="2000" dirty="0" err="1">
                <a:latin typeface="Segoe UI" panose="020B0502040204020203" pitchFamily="34" charset="0"/>
                <a:cs typeface="Segoe UI" panose="020B0502040204020203" pitchFamily="34" charset="0"/>
              </a:rPr>
              <a:t>apcasasv@dane.gov.co</a:t>
            </a:r>
            <a:endParaRPr lang="es-ES" sz="2000" dirty="0">
              <a:latin typeface="Segoe UI" panose="020B0502040204020203" pitchFamily="34" charset="0"/>
              <a:cs typeface="Segoe UI" panose="020B0502040204020203" pitchFamily="34" charset="0"/>
            </a:endParaRPr>
          </a:p>
        </p:txBody>
      </p:sp>
      <p:pic>
        <p:nvPicPr>
          <p:cNvPr id="10" name="Gráfico 9" descr="Email contorno">
            <a:extLst>
              <a:ext uri="{FF2B5EF4-FFF2-40B4-BE49-F238E27FC236}">
                <a16:creationId xmlns:a16="http://schemas.microsoft.com/office/drawing/2014/main" id="{F3DFCA49-4735-69AC-4F0B-CF33CE5D58F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080272" y="3831055"/>
            <a:ext cx="914400" cy="914400"/>
          </a:xfrm>
          <a:prstGeom prst="rect">
            <a:avLst/>
          </a:prstGeom>
        </p:spPr>
      </p:pic>
    </p:spTree>
    <p:extLst>
      <p:ext uri="{BB962C8B-B14F-4D97-AF65-F5344CB8AC3E}">
        <p14:creationId xmlns:p14="http://schemas.microsoft.com/office/powerpoint/2010/main" val="13054282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647819-4A0C-A6AE-6C9A-CFC023D0CB15}"/>
            </a:ext>
          </a:extLst>
        </p:cNvPr>
        <p:cNvGrpSpPr/>
        <p:nvPr/>
      </p:nvGrpSpPr>
      <p:grpSpPr>
        <a:xfrm>
          <a:off x="0" y="0"/>
          <a:ext cx="0" cy="0"/>
          <a:chOff x="0" y="0"/>
          <a:chExt cx="0" cy="0"/>
        </a:xfrm>
      </p:grpSpPr>
      <p:sp>
        <p:nvSpPr>
          <p:cNvPr id="9" name="object 553">
            <a:extLst>
              <a:ext uri="{FF2B5EF4-FFF2-40B4-BE49-F238E27FC236}">
                <a16:creationId xmlns:a16="http://schemas.microsoft.com/office/drawing/2014/main" id="{A2051463-B06F-891B-5839-EBFA8FBE24FE}"/>
              </a:ext>
            </a:extLst>
          </p:cNvPr>
          <p:cNvSpPr txBox="1">
            <a:spLocks/>
          </p:cNvSpPr>
          <p:nvPr/>
        </p:nvSpPr>
        <p:spPr>
          <a:xfrm>
            <a:off x="452208" y="1604746"/>
            <a:ext cx="3267737" cy="1050159"/>
          </a:xfrm>
          <a:prstGeom prst="rect">
            <a:avLst/>
          </a:prstGeom>
          <a:noFill/>
        </p:spPr>
        <p:txBody>
          <a:bodyPr vert="horz" wrap="square" lIns="0" tIns="15875" rIns="0" bIns="0" rtlCol="0">
            <a:sp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80000"/>
              </a:lnSpc>
              <a:spcBef>
                <a:spcPts val="125"/>
              </a:spcBef>
              <a:spcAft>
                <a:spcPts val="0"/>
              </a:spcAft>
              <a:buClr>
                <a:srgbClr val="000000"/>
              </a:buClr>
              <a:buSzTx/>
              <a:buFont typeface="Arial"/>
              <a:buNone/>
              <a:tabLst/>
              <a:defRPr/>
            </a:pPr>
            <a:r>
              <a:rPr kumimoji="0" lang="es-ES" sz="2800" b="1" i="0" u="none" strike="noStrike" kern="1200" cap="none" spc="0" normalizeH="0" baseline="0" noProof="0" dirty="0" err="1">
                <a:ln>
                  <a:noFill/>
                </a:ln>
                <a:solidFill>
                  <a:srgbClr val="B6004C"/>
                </a:solidFill>
                <a:effectLst/>
                <a:uLnTx/>
                <a:uFillTx/>
                <a:latin typeface="Segoe UI"/>
                <a:ea typeface="+mn-ea"/>
                <a:cs typeface="+mn-cs"/>
                <a:sym typeface="Arial"/>
              </a:rPr>
              <a:t>National</a:t>
            </a:r>
            <a:r>
              <a:rPr kumimoji="0" lang="es-ES" sz="2800" b="1" i="0" u="none" strike="noStrike" kern="1200" cap="none" spc="0" normalizeH="0" baseline="0" noProof="0" dirty="0">
                <a:ln>
                  <a:noFill/>
                </a:ln>
                <a:solidFill>
                  <a:srgbClr val="B6004C"/>
                </a:solidFill>
                <a:effectLst/>
                <a:uLnTx/>
                <a:uFillTx/>
                <a:latin typeface="Segoe UI"/>
                <a:ea typeface="+mn-ea"/>
                <a:cs typeface="+mn-cs"/>
                <a:sym typeface="Arial"/>
              </a:rPr>
              <a:t> Time </a:t>
            </a:r>
            <a:r>
              <a:rPr kumimoji="0" lang="es-ES" sz="2800" b="1" i="0" u="none" strike="noStrike" kern="1200" cap="none" spc="0" normalizeH="0" baseline="0" noProof="0" dirty="0" err="1">
                <a:ln>
                  <a:noFill/>
                </a:ln>
                <a:solidFill>
                  <a:srgbClr val="B6004C"/>
                </a:solidFill>
                <a:effectLst/>
                <a:uLnTx/>
                <a:uFillTx/>
                <a:latin typeface="Segoe UI"/>
                <a:ea typeface="+mn-ea"/>
                <a:cs typeface="+mn-cs"/>
                <a:sym typeface="Arial"/>
              </a:rPr>
              <a:t>Transfers</a:t>
            </a:r>
            <a:r>
              <a:rPr kumimoji="0" lang="es-ES" sz="2800" b="1" i="0" u="none" strike="noStrike" kern="1200" cap="none" spc="0" normalizeH="0" baseline="0" noProof="0" dirty="0">
                <a:ln>
                  <a:noFill/>
                </a:ln>
                <a:solidFill>
                  <a:srgbClr val="B6004C"/>
                </a:solidFill>
                <a:effectLst/>
                <a:uLnTx/>
                <a:uFillTx/>
                <a:latin typeface="Segoe UI"/>
                <a:ea typeface="+mn-ea"/>
                <a:cs typeface="+mn-cs"/>
                <a:sym typeface="Arial"/>
              </a:rPr>
              <a:t> </a:t>
            </a:r>
            <a:r>
              <a:rPr kumimoji="0" lang="es-ES" sz="2800" b="1" i="0" u="none" strike="noStrike" kern="1200" cap="none" spc="0" normalizeH="0" baseline="0" noProof="0" dirty="0" err="1">
                <a:ln>
                  <a:noFill/>
                </a:ln>
                <a:solidFill>
                  <a:srgbClr val="B6004C"/>
                </a:solidFill>
                <a:effectLst/>
                <a:uLnTx/>
                <a:uFillTx/>
                <a:latin typeface="Segoe UI"/>
                <a:ea typeface="+mn-ea"/>
                <a:cs typeface="+mn-cs"/>
                <a:sym typeface="Arial"/>
              </a:rPr>
              <a:t>Accounts</a:t>
            </a:r>
            <a:r>
              <a:rPr kumimoji="0" lang="es-ES" sz="2800" b="1" i="0" u="none" strike="noStrike" kern="1200" cap="none" spc="0" normalizeH="0" baseline="0" noProof="0" dirty="0">
                <a:ln>
                  <a:noFill/>
                </a:ln>
                <a:solidFill>
                  <a:srgbClr val="B6004C"/>
                </a:solidFill>
                <a:effectLst/>
                <a:uLnTx/>
                <a:uFillTx/>
                <a:latin typeface="Segoe UI"/>
                <a:ea typeface="+mn-ea"/>
                <a:cs typeface="+mn-cs"/>
                <a:sym typeface="Arial"/>
              </a:rPr>
              <a:t> </a:t>
            </a:r>
            <a:r>
              <a:rPr kumimoji="0" lang="es-ES" sz="2800" b="1" i="0" u="none" strike="noStrike" kern="1200" cap="none" spc="0" normalizeH="0" baseline="0" noProof="0" dirty="0" err="1">
                <a:ln>
                  <a:noFill/>
                </a:ln>
                <a:solidFill>
                  <a:srgbClr val="B6004C"/>
                </a:solidFill>
                <a:effectLst/>
                <a:uLnTx/>
                <a:uFillTx/>
                <a:latin typeface="Segoe UI"/>
                <a:ea typeface="+mn-ea"/>
                <a:cs typeface="+mn-cs"/>
                <a:sym typeface="Arial"/>
              </a:rPr>
              <a:t>for</a:t>
            </a:r>
            <a:r>
              <a:rPr kumimoji="0" lang="es-ES" sz="2800" b="1" i="0" u="none" strike="noStrike" kern="1200" cap="none" spc="0" normalizeH="0" baseline="0" noProof="0" dirty="0">
                <a:ln>
                  <a:noFill/>
                </a:ln>
                <a:solidFill>
                  <a:srgbClr val="B6004C"/>
                </a:solidFill>
                <a:effectLst/>
                <a:uLnTx/>
                <a:uFillTx/>
                <a:latin typeface="Segoe UI"/>
                <a:ea typeface="+mn-ea"/>
                <a:cs typeface="+mn-cs"/>
                <a:sym typeface="Arial"/>
              </a:rPr>
              <a:t> Colombia</a:t>
            </a:r>
          </a:p>
        </p:txBody>
      </p:sp>
      <p:cxnSp>
        <p:nvCxnSpPr>
          <p:cNvPr id="2" name="Conector recto 1">
            <a:extLst>
              <a:ext uri="{FF2B5EF4-FFF2-40B4-BE49-F238E27FC236}">
                <a16:creationId xmlns:a16="http://schemas.microsoft.com/office/drawing/2014/main" id="{375F95D0-892A-434A-57E1-B0ABEB58DB81}"/>
              </a:ext>
            </a:extLst>
          </p:cNvPr>
          <p:cNvCxnSpPr>
            <a:cxnSpLocks/>
          </p:cNvCxnSpPr>
          <p:nvPr/>
        </p:nvCxnSpPr>
        <p:spPr>
          <a:xfrm flipH="1">
            <a:off x="452208" y="2885566"/>
            <a:ext cx="2844000" cy="0"/>
          </a:xfrm>
          <a:prstGeom prst="line">
            <a:avLst/>
          </a:prstGeom>
          <a:ln w="3175">
            <a:solidFill>
              <a:srgbClr val="B6004C"/>
            </a:solidFill>
          </a:ln>
          <a:effectLst/>
        </p:spPr>
        <p:style>
          <a:lnRef idx="2">
            <a:schemeClr val="accent1"/>
          </a:lnRef>
          <a:fillRef idx="0">
            <a:schemeClr val="accent1"/>
          </a:fillRef>
          <a:effectRef idx="1">
            <a:schemeClr val="accent1"/>
          </a:effectRef>
          <a:fontRef idx="minor">
            <a:schemeClr val="tx1"/>
          </a:fontRef>
        </p:style>
      </p:cxnSp>
      <p:sp>
        <p:nvSpPr>
          <p:cNvPr id="8" name="Rectángulo 7">
            <a:extLst>
              <a:ext uri="{FF2B5EF4-FFF2-40B4-BE49-F238E27FC236}">
                <a16:creationId xmlns:a16="http://schemas.microsoft.com/office/drawing/2014/main" id="{3348FE7D-79C2-0BE8-E1A6-E293AAA40213}"/>
              </a:ext>
            </a:extLst>
          </p:cNvPr>
          <p:cNvSpPr/>
          <p:nvPr/>
        </p:nvSpPr>
        <p:spPr>
          <a:xfrm>
            <a:off x="387166" y="3044994"/>
            <a:ext cx="3074881"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2000" b="0" i="0" u="none" strike="noStrike" kern="0" cap="none" spc="0" normalizeH="0" baseline="0" noProof="0" dirty="0">
                <a:ln>
                  <a:noFill/>
                </a:ln>
                <a:solidFill>
                  <a:srgbClr val="4C0425"/>
                </a:solidFill>
                <a:effectLst/>
                <a:uLnTx/>
                <a:uFillTx/>
                <a:latin typeface="Segoe UI"/>
                <a:cs typeface="Arial"/>
                <a:sym typeface="Arial"/>
              </a:rPr>
              <a:t>15th NTA Global Meeting</a:t>
            </a:r>
            <a:endParaRPr kumimoji="0" lang="es-CO" sz="2000" b="0" i="0" u="none" strike="noStrike" kern="0" cap="none" spc="0" normalizeH="0" baseline="0" noProof="0" dirty="0">
              <a:ln>
                <a:noFill/>
              </a:ln>
              <a:solidFill>
                <a:srgbClr val="4C0425"/>
              </a:solidFill>
              <a:effectLst/>
              <a:uLnTx/>
              <a:uFillTx/>
              <a:latin typeface="Segoe UI"/>
              <a:cs typeface="Arial"/>
              <a:sym typeface="Arial"/>
            </a:endParaRPr>
          </a:p>
        </p:txBody>
      </p:sp>
      <p:sp>
        <p:nvSpPr>
          <p:cNvPr id="10" name="CuadroTexto 9">
            <a:extLst>
              <a:ext uri="{FF2B5EF4-FFF2-40B4-BE49-F238E27FC236}">
                <a16:creationId xmlns:a16="http://schemas.microsoft.com/office/drawing/2014/main" id="{A242A25F-B2AF-A6BA-97C6-1DD5F1AB62D2}"/>
              </a:ext>
            </a:extLst>
          </p:cNvPr>
          <p:cNvSpPr txBox="1"/>
          <p:nvPr/>
        </p:nvSpPr>
        <p:spPr>
          <a:xfrm>
            <a:off x="387166" y="3656548"/>
            <a:ext cx="2818808" cy="264688"/>
          </a:xfrm>
          <a:prstGeom prst="rect">
            <a:avLst/>
          </a:prstGeom>
          <a:noFill/>
        </p:spPr>
        <p:txBody>
          <a:bodyPr wrap="square">
            <a:spAutoFit/>
          </a:bodyPr>
          <a:lstStyle/>
          <a:p>
            <a:pPr marL="0" marR="0" lvl="0" indent="0" algn="l" defTabSz="914400" rtl="0" eaLnBrk="1" fontAlgn="auto" latinLnBrk="0" hangingPunct="1">
              <a:lnSpc>
                <a:spcPct val="80000"/>
              </a:lnSpc>
              <a:spcBef>
                <a:spcPts val="0"/>
              </a:spcBef>
              <a:spcAft>
                <a:spcPts val="0"/>
              </a:spcAft>
              <a:buClr>
                <a:srgbClr val="000000"/>
              </a:buClr>
              <a:buSzTx/>
              <a:buFont typeface="Arial"/>
              <a:buNone/>
              <a:tabLst/>
              <a:defRPr/>
            </a:pPr>
            <a:r>
              <a:rPr lang="es-ES" sz="1400" b="1" kern="0" dirty="0">
                <a:solidFill>
                  <a:srgbClr val="70002D"/>
                </a:solidFill>
                <a:latin typeface="Segoe UI"/>
                <a:ea typeface="Roboto Medium" panose="02000000000000000000" pitchFamily="2" charset="0"/>
                <a:cs typeface="Arial"/>
                <a:sym typeface="Arial"/>
              </a:rPr>
              <a:t>March 2025</a:t>
            </a:r>
            <a:endParaRPr kumimoji="0" lang="es-CO" sz="1400" b="1" i="0" u="none" strike="noStrike" kern="0" cap="none" spc="0" normalizeH="0" baseline="0" noProof="0" dirty="0">
              <a:ln>
                <a:noFill/>
              </a:ln>
              <a:solidFill>
                <a:srgbClr val="70002D"/>
              </a:solidFill>
              <a:effectLst/>
              <a:uLnTx/>
              <a:uFillTx/>
              <a:latin typeface="Segoe UI"/>
              <a:ea typeface="Roboto Medium" panose="02000000000000000000" pitchFamily="2" charset="0"/>
              <a:cs typeface="Arial"/>
              <a:sym typeface="Arial"/>
            </a:endParaRPr>
          </a:p>
        </p:txBody>
      </p:sp>
    </p:spTree>
    <p:extLst>
      <p:ext uri="{BB962C8B-B14F-4D97-AF65-F5344CB8AC3E}">
        <p14:creationId xmlns:p14="http://schemas.microsoft.com/office/powerpoint/2010/main" val="3006294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CEC49EAD-6D0F-F3C2-F138-C6FBE70071CB}"/>
              </a:ext>
            </a:extLst>
          </p:cNvPr>
          <p:cNvPicPr>
            <a:picLocks noChangeAspect="1"/>
          </p:cNvPicPr>
          <p:nvPr/>
        </p:nvPicPr>
        <p:blipFill>
          <a:blip r:embed="rId2"/>
          <a:srcRect/>
          <a:stretch/>
        </p:blipFill>
        <p:spPr>
          <a:xfrm>
            <a:off x="354406" y="1082648"/>
            <a:ext cx="5345070" cy="3340668"/>
          </a:xfrm>
          <a:prstGeom prst="rect">
            <a:avLst/>
          </a:prstGeom>
        </p:spPr>
      </p:pic>
      <p:sp>
        <p:nvSpPr>
          <p:cNvPr id="9" name="CuadroTexto 8">
            <a:extLst>
              <a:ext uri="{FF2B5EF4-FFF2-40B4-BE49-F238E27FC236}">
                <a16:creationId xmlns:a16="http://schemas.microsoft.com/office/drawing/2014/main" id="{9B2117FC-E394-4D53-D023-3B2216C576A9}"/>
              </a:ext>
            </a:extLst>
          </p:cNvPr>
          <p:cNvSpPr txBox="1"/>
          <p:nvPr/>
        </p:nvSpPr>
        <p:spPr>
          <a:xfrm>
            <a:off x="5939884" y="708036"/>
            <a:ext cx="2849710" cy="4154984"/>
          </a:xfrm>
          <a:prstGeom prst="rect">
            <a:avLst/>
          </a:prstGeom>
          <a:noFill/>
        </p:spPr>
        <p:txBody>
          <a:bodyPr wrap="square" rtlCol="0">
            <a:spAutoFit/>
          </a:bodyPr>
          <a:lstStyle/>
          <a:p>
            <a:pPr marL="171450" indent="-171450" algn="just">
              <a:buClr>
                <a:srgbClr val="8D143D"/>
              </a:buClr>
              <a:buFont typeface="Wingdings" panose="05000000000000000000" pitchFamily="2" charset="2"/>
              <a:buChar char="ü"/>
            </a:pPr>
            <a:r>
              <a:rPr lang="en-US" sz="1200" dirty="0"/>
              <a:t>For 2021, the economic life cycle for Colombia shows its highest deficit point (consumption greater than labor income) in the population aged 90, with 20.5 million pesos, while age 36 is the age with the highest surplus, at 5.1 million pesos.</a:t>
            </a:r>
          </a:p>
          <a:p>
            <a:pPr algn="just">
              <a:buClr>
                <a:srgbClr val="8D143D"/>
              </a:buClr>
            </a:pPr>
            <a:endParaRPr lang="en-US" sz="1200" dirty="0"/>
          </a:p>
          <a:p>
            <a:pPr marL="171450" indent="-171450" algn="just">
              <a:buClr>
                <a:srgbClr val="8D143D"/>
              </a:buClr>
              <a:buFont typeface="Wingdings" panose="05000000000000000000" pitchFamily="2" charset="2"/>
              <a:buChar char="ü"/>
            </a:pPr>
            <a:r>
              <a:rPr lang="en-US" sz="1200" dirty="0"/>
              <a:t>In 2021, the transition to surplus occurs in the age range of 29 to 52 years.</a:t>
            </a:r>
          </a:p>
          <a:p>
            <a:pPr algn="just">
              <a:buClr>
                <a:srgbClr val="8D143D"/>
              </a:buClr>
            </a:pPr>
            <a:endParaRPr lang="es-CO" sz="1200" dirty="0"/>
          </a:p>
          <a:p>
            <a:pPr marL="171450" indent="-171450" algn="just">
              <a:buClr>
                <a:srgbClr val="8D143D"/>
              </a:buClr>
              <a:buFont typeface="Wingdings" panose="05000000000000000000" pitchFamily="2" charset="2"/>
              <a:buChar char="ü"/>
            </a:pPr>
            <a:r>
              <a:rPr lang="en-US" sz="1200" dirty="0"/>
              <a:t>While for men the surplus stage spans from age 26 to 60, for women it is between ages 33 and 40.</a:t>
            </a:r>
          </a:p>
          <a:p>
            <a:pPr marL="171450" indent="-171450" algn="just">
              <a:buClr>
                <a:srgbClr val="8D143D"/>
              </a:buClr>
              <a:buFont typeface="Wingdings" panose="05000000000000000000" pitchFamily="2" charset="2"/>
              <a:buChar char="ü"/>
            </a:pPr>
            <a:endParaRPr lang="es-CO" sz="1200" dirty="0"/>
          </a:p>
          <a:p>
            <a:pPr lvl="1" algn="just"/>
            <a:r>
              <a:rPr lang="es-CO" sz="1200" dirty="0" err="1"/>
              <a:t>The</a:t>
            </a:r>
            <a:r>
              <a:rPr lang="es-CO" sz="1200" dirty="0"/>
              <a:t> </a:t>
            </a:r>
            <a:r>
              <a:rPr lang="es-CO" sz="1200" dirty="0" err="1"/>
              <a:t>minimum</a:t>
            </a:r>
            <a:r>
              <a:rPr lang="es-CO" sz="1200" dirty="0"/>
              <a:t> </a:t>
            </a:r>
            <a:r>
              <a:rPr lang="es-CO" sz="1200" dirty="0" err="1"/>
              <a:t>deficit</a:t>
            </a:r>
            <a:r>
              <a:rPr lang="es-CO" sz="1200" dirty="0"/>
              <a:t> </a:t>
            </a:r>
            <a:r>
              <a:rPr lang="es-CO" sz="1200" dirty="0" err="1"/>
              <a:t>occurs</a:t>
            </a:r>
            <a:r>
              <a:rPr lang="es-CO" sz="1200" dirty="0"/>
              <a:t> at </a:t>
            </a:r>
            <a:r>
              <a:rPr lang="es-CO" sz="1200" dirty="0" err="1"/>
              <a:t>age</a:t>
            </a:r>
            <a:r>
              <a:rPr lang="es-CO" sz="1200" dirty="0"/>
              <a:t> 46 </a:t>
            </a:r>
            <a:r>
              <a:rPr lang="es-CO" sz="1200" dirty="0" err="1"/>
              <a:t>for</a:t>
            </a:r>
            <a:r>
              <a:rPr lang="es-CO" sz="1200" dirty="0"/>
              <a:t> </a:t>
            </a:r>
            <a:r>
              <a:rPr lang="es-CO" sz="1200" dirty="0" err="1"/>
              <a:t>men</a:t>
            </a:r>
            <a:r>
              <a:rPr lang="es-CO" sz="1200" dirty="0"/>
              <a:t>, at 8.6 </a:t>
            </a:r>
            <a:r>
              <a:rPr lang="es-CO" sz="1200" dirty="0" err="1"/>
              <a:t>million</a:t>
            </a:r>
            <a:r>
              <a:rPr lang="es-CO" sz="1200" dirty="0"/>
              <a:t> pesos.</a:t>
            </a:r>
          </a:p>
          <a:p>
            <a:pPr lvl="1" algn="just"/>
            <a:endParaRPr lang="es-CO" sz="1200" dirty="0"/>
          </a:p>
          <a:p>
            <a:pPr lvl="1" algn="just"/>
            <a:r>
              <a:rPr lang="en-US" sz="1200" dirty="0"/>
              <a:t>For women, the minimum deficit is at age 36, at 2.5 million pesos.</a:t>
            </a:r>
            <a:endParaRPr lang="es-CO" sz="1200" dirty="0"/>
          </a:p>
        </p:txBody>
      </p:sp>
      <p:sp>
        <p:nvSpPr>
          <p:cNvPr id="2" name="CuadroTexto 1">
            <a:extLst>
              <a:ext uri="{FF2B5EF4-FFF2-40B4-BE49-F238E27FC236}">
                <a16:creationId xmlns:a16="http://schemas.microsoft.com/office/drawing/2014/main" id="{5D33F226-847A-2C4A-3BBC-E33C30AC4299}"/>
              </a:ext>
            </a:extLst>
          </p:cNvPr>
          <p:cNvSpPr txBox="1"/>
          <p:nvPr/>
        </p:nvSpPr>
        <p:spPr>
          <a:xfrm>
            <a:off x="354406" y="4780496"/>
            <a:ext cx="5965531" cy="214482"/>
          </a:xfrm>
          <a:prstGeom prst="rect">
            <a:avLst/>
          </a:prstGeom>
          <a:noFill/>
        </p:spPr>
        <p:txBody>
          <a:bodyPr wrap="square" lIns="91440" tIns="45720" rIns="91440" bIns="45720" anchor="t">
            <a:spAutoFit/>
          </a:bodyPr>
          <a:lstStyle/>
          <a:p>
            <a:pPr>
              <a:lnSpc>
                <a:spcPct val="107000"/>
              </a:lnSpc>
              <a:spcAft>
                <a:spcPts val="1200"/>
              </a:spcAft>
            </a:pPr>
            <a:r>
              <a:rPr lang="es-ES_tradnl" sz="800" b="1" dirty="0" err="1">
                <a:solidFill>
                  <a:srgbClr val="404040"/>
                </a:solidFill>
                <a:effectLst/>
                <a:latin typeface="Segoe UI"/>
                <a:ea typeface="Calibri" panose="020F0502020204030204" pitchFamily="34" charset="0"/>
                <a:cs typeface="Times New Roman"/>
              </a:rPr>
              <a:t>Source</a:t>
            </a:r>
            <a:r>
              <a:rPr lang="es-ES_tradnl" sz="800" b="1" dirty="0">
                <a:solidFill>
                  <a:srgbClr val="404040"/>
                </a:solidFill>
                <a:effectLst/>
                <a:latin typeface="Segoe UI"/>
                <a:ea typeface="Calibri" panose="020F0502020204030204" pitchFamily="34" charset="0"/>
                <a:cs typeface="Times New Roman"/>
              </a:rPr>
              <a:t>: </a:t>
            </a:r>
            <a:r>
              <a:rPr lang="es-ES_tradnl" sz="800" dirty="0">
                <a:solidFill>
                  <a:srgbClr val="404040"/>
                </a:solidFill>
                <a:effectLst/>
                <a:latin typeface="Segoe UI"/>
                <a:ea typeface="Calibri" panose="020F0502020204030204" pitchFamily="34" charset="0"/>
                <a:cs typeface="Times New Roman"/>
              </a:rPr>
              <a:t>DANE, Cuentas Nacionales de Transferencia</a:t>
            </a:r>
            <a:endParaRPr lang="es-419" sz="8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3" name="Rectángulo: esquinas redondeadas 2">
            <a:extLst>
              <a:ext uri="{FF2B5EF4-FFF2-40B4-BE49-F238E27FC236}">
                <a16:creationId xmlns:a16="http://schemas.microsoft.com/office/drawing/2014/main" id="{4E48F23D-0278-48C0-BEB2-FB80B0C64B35}"/>
              </a:ext>
            </a:extLst>
          </p:cNvPr>
          <p:cNvSpPr/>
          <p:nvPr/>
        </p:nvSpPr>
        <p:spPr>
          <a:xfrm>
            <a:off x="5806246" y="479784"/>
            <a:ext cx="2983348" cy="4567902"/>
          </a:xfrm>
          <a:prstGeom prst="roundRect">
            <a:avLst/>
          </a:prstGeom>
          <a:noFill/>
          <a:ln w="3175" cap="flat" cmpd="sng" algn="ctr">
            <a:solidFill>
              <a:srgbClr val="8D143D"/>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s-CO"/>
          </a:p>
        </p:txBody>
      </p:sp>
      <p:sp>
        <p:nvSpPr>
          <p:cNvPr id="10" name="Elipse 9">
            <a:extLst>
              <a:ext uri="{FF2B5EF4-FFF2-40B4-BE49-F238E27FC236}">
                <a16:creationId xmlns:a16="http://schemas.microsoft.com/office/drawing/2014/main" id="{FBE17684-43CF-4056-BDAB-405ED79A33D6}"/>
              </a:ext>
            </a:extLst>
          </p:cNvPr>
          <p:cNvSpPr/>
          <p:nvPr/>
        </p:nvSpPr>
        <p:spPr>
          <a:xfrm>
            <a:off x="7310233" y="263869"/>
            <a:ext cx="474896" cy="462141"/>
          </a:xfrm>
          <a:prstGeom prst="ellipse">
            <a:avLst/>
          </a:prstGeom>
          <a:solidFill>
            <a:srgbClr val="B6004C"/>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s-CO"/>
          </a:p>
        </p:txBody>
      </p:sp>
      <p:pic>
        <p:nvPicPr>
          <p:cNvPr id="6" name="Imagen 5">
            <a:extLst>
              <a:ext uri="{FF2B5EF4-FFF2-40B4-BE49-F238E27FC236}">
                <a16:creationId xmlns:a16="http://schemas.microsoft.com/office/drawing/2014/main" id="{BA32B005-A8DC-4D93-9C2F-3E76C4ED8362}"/>
              </a:ext>
            </a:extLst>
          </p:cNvPr>
          <p:cNvPicPr>
            <a:picLocks noChangeAspect="1"/>
          </p:cNvPicPr>
          <p:nvPr/>
        </p:nvPicPr>
        <p:blipFill>
          <a:blip r:embed="rId3"/>
          <a:stretch>
            <a:fillRect/>
          </a:stretch>
        </p:blipFill>
        <p:spPr>
          <a:xfrm>
            <a:off x="7390011" y="329204"/>
            <a:ext cx="301163" cy="301163"/>
          </a:xfrm>
          <a:prstGeom prst="rect">
            <a:avLst/>
          </a:prstGeom>
        </p:spPr>
      </p:pic>
      <p:pic>
        <p:nvPicPr>
          <p:cNvPr id="16" name="Imagen 15">
            <a:extLst>
              <a:ext uri="{FF2B5EF4-FFF2-40B4-BE49-F238E27FC236}">
                <a16:creationId xmlns:a16="http://schemas.microsoft.com/office/drawing/2014/main" id="{F1070682-8053-4F04-9EB3-868E6E4F5026}"/>
              </a:ext>
            </a:extLst>
          </p:cNvPr>
          <p:cNvPicPr>
            <a:picLocks noChangeAspect="1"/>
          </p:cNvPicPr>
          <p:nvPr/>
        </p:nvPicPr>
        <p:blipFill>
          <a:blip r:embed="rId4"/>
          <a:stretch>
            <a:fillRect/>
          </a:stretch>
        </p:blipFill>
        <p:spPr>
          <a:xfrm>
            <a:off x="6027701" y="3745672"/>
            <a:ext cx="425874" cy="425874"/>
          </a:xfrm>
          <a:prstGeom prst="rect">
            <a:avLst/>
          </a:prstGeom>
        </p:spPr>
      </p:pic>
      <p:pic>
        <p:nvPicPr>
          <p:cNvPr id="18" name="Imagen 17">
            <a:extLst>
              <a:ext uri="{FF2B5EF4-FFF2-40B4-BE49-F238E27FC236}">
                <a16:creationId xmlns:a16="http://schemas.microsoft.com/office/drawing/2014/main" id="{D142AB1B-C4C2-4426-B2C6-E71047B0AC5D}"/>
              </a:ext>
            </a:extLst>
          </p:cNvPr>
          <p:cNvPicPr>
            <a:picLocks noChangeAspect="1"/>
          </p:cNvPicPr>
          <p:nvPr/>
        </p:nvPicPr>
        <p:blipFill>
          <a:blip r:embed="rId5"/>
          <a:stretch>
            <a:fillRect/>
          </a:stretch>
        </p:blipFill>
        <p:spPr>
          <a:xfrm>
            <a:off x="6027701" y="4423317"/>
            <a:ext cx="425874" cy="425874"/>
          </a:xfrm>
          <a:prstGeom prst="rect">
            <a:avLst/>
          </a:prstGeom>
        </p:spPr>
      </p:pic>
      <p:sp>
        <p:nvSpPr>
          <p:cNvPr id="4" name="object 2">
            <a:extLst>
              <a:ext uri="{FF2B5EF4-FFF2-40B4-BE49-F238E27FC236}">
                <a16:creationId xmlns:a16="http://schemas.microsoft.com/office/drawing/2014/main" id="{6FEB9A21-9C98-10AE-6EC9-55C3A9E4049B}"/>
              </a:ext>
            </a:extLst>
          </p:cNvPr>
          <p:cNvSpPr txBox="1"/>
          <p:nvPr/>
        </p:nvSpPr>
        <p:spPr>
          <a:xfrm>
            <a:off x="436234" y="193526"/>
            <a:ext cx="7768166" cy="697114"/>
          </a:xfrm>
          <a:prstGeom prst="rect">
            <a:avLst/>
          </a:prstGeom>
          <a:noFill/>
        </p:spPr>
        <p:txBody>
          <a:bodyPr wrap="square" lIns="68580" tIns="34290" rIns="68580" bIns="34290" rtlCol="0">
            <a:spAutoFit/>
          </a:bodyPr>
          <a:lstStyle>
            <a:defPPr>
              <a:defRPr lang="es-ES"/>
            </a:defPPr>
            <a:lvl1pPr marR="0" lvl="0" indent="0" fontAlgn="auto">
              <a:lnSpc>
                <a:spcPct val="100000"/>
              </a:lnSpc>
              <a:spcBef>
                <a:spcPts val="0"/>
              </a:spcBef>
              <a:spcAft>
                <a:spcPts val="0"/>
              </a:spcAft>
              <a:buClrTx/>
              <a:buSzTx/>
              <a:buFontTx/>
              <a:buNone/>
              <a:tabLst/>
              <a:defRPr kumimoji="0" b="1" i="0" u="none" strike="noStrike" cap="none" spc="-5" normalizeH="0" baseline="0">
                <a:ln>
                  <a:noFill/>
                </a:ln>
                <a:solidFill>
                  <a:srgbClr val="EF3D6F"/>
                </a:solidFill>
                <a:effectLst/>
                <a:uLnTx/>
                <a:uFillTx/>
                <a:latin typeface="Segoe UI" panose="020B0502040204020203" pitchFamily="34" charset="0"/>
                <a:cs typeface="Segoe UI" panose="020B0502040204020203" pitchFamily="34" charset="0"/>
              </a:defRPr>
            </a:lvl1pPr>
          </a:lstStyle>
          <a:p>
            <a:pPr lvl="0">
              <a:lnSpc>
                <a:spcPct val="90000"/>
              </a:lnSpc>
              <a:defRPr/>
            </a:pPr>
            <a:r>
              <a:rPr lang="es-ES" dirty="0" err="1">
                <a:solidFill>
                  <a:srgbClr val="B6004C"/>
                </a:solidFill>
                <a:latin typeface="+mj-lt"/>
                <a:cs typeface="Arial"/>
              </a:rPr>
              <a:t>Lifecycle</a:t>
            </a:r>
            <a:r>
              <a:rPr lang="es-ES" dirty="0">
                <a:solidFill>
                  <a:srgbClr val="B6004C"/>
                </a:solidFill>
                <a:latin typeface="+mj-lt"/>
                <a:cs typeface="Arial"/>
              </a:rPr>
              <a:t> </a:t>
            </a:r>
            <a:r>
              <a:rPr lang="es-ES" dirty="0" err="1">
                <a:solidFill>
                  <a:srgbClr val="B6004C"/>
                </a:solidFill>
                <a:latin typeface="+mj-lt"/>
                <a:cs typeface="Arial"/>
              </a:rPr>
              <a:t>deficit</a:t>
            </a:r>
            <a:r>
              <a:rPr lang="es-ES" dirty="0">
                <a:solidFill>
                  <a:srgbClr val="B6004C"/>
                </a:solidFill>
                <a:latin typeface="+mj-lt"/>
                <a:cs typeface="Arial"/>
              </a:rPr>
              <a:t> </a:t>
            </a:r>
            <a:r>
              <a:rPr lang="es-ES" dirty="0" err="1">
                <a:solidFill>
                  <a:srgbClr val="B6004C"/>
                </a:solidFill>
                <a:latin typeface="+mj-lt"/>
                <a:cs typeface="Arial"/>
              </a:rPr>
              <a:t>by</a:t>
            </a:r>
            <a:r>
              <a:rPr lang="es-ES" dirty="0">
                <a:solidFill>
                  <a:srgbClr val="B6004C"/>
                </a:solidFill>
                <a:latin typeface="+mj-lt"/>
                <a:cs typeface="Arial"/>
              </a:rPr>
              <a:t> </a:t>
            </a:r>
            <a:r>
              <a:rPr lang="es-ES" dirty="0" err="1">
                <a:solidFill>
                  <a:srgbClr val="B6004C"/>
                </a:solidFill>
                <a:latin typeface="+mj-lt"/>
                <a:cs typeface="Arial"/>
              </a:rPr>
              <a:t>age</a:t>
            </a:r>
            <a:r>
              <a:rPr lang="es-ES" dirty="0">
                <a:solidFill>
                  <a:srgbClr val="B6004C"/>
                </a:solidFill>
                <a:latin typeface="+mj-lt"/>
                <a:cs typeface="Arial"/>
              </a:rPr>
              <a:t> and sex </a:t>
            </a:r>
          </a:p>
          <a:p>
            <a:pPr lvl="0">
              <a:lnSpc>
                <a:spcPct val="90000"/>
              </a:lnSpc>
              <a:defRPr/>
            </a:pPr>
            <a:r>
              <a:rPr lang="es-ES" sz="1400" dirty="0">
                <a:solidFill>
                  <a:schemeClr val="tx1">
                    <a:lumMod val="75000"/>
                    <a:lumOff val="25000"/>
                  </a:schemeClr>
                </a:solidFill>
                <a:latin typeface="+mj-lt"/>
                <a:cs typeface="Arial"/>
              </a:rPr>
              <a:t>Colombia </a:t>
            </a:r>
          </a:p>
          <a:p>
            <a:pPr lvl="0">
              <a:defRPr/>
            </a:pPr>
            <a:r>
              <a:rPr lang="es-ES" sz="1200" b="0" dirty="0">
                <a:solidFill>
                  <a:schemeClr val="tx1">
                    <a:lumMod val="75000"/>
                    <a:lumOff val="25000"/>
                  </a:schemeClr>
                </a:solidFill>
                <a:latin typeface="+mj-lt"/>
                <a:ea typeface="Roboto Medium" panose="02000000000000000000" pitchFamily="2" charset="0"/>
                <a:cs typeface="Arial"/>
              </a:rPr>
              <a:t>2021</a:t>
            </a:r>
          </a:p>
        </p:txBody>
      </p:sp>
      <p:cxnSp>
        <p:nvCxnSpPr>
          <p:cNvPr id="11" name="Conector recto 10">
            <a:extLst>
              <a:ext uri="{FF2B5EF4-FFF2-40B4-BE49-F238E27FC236}">
                <a16:creationId xmlns:a16="http://schemas.microsoft.com/office/drawing/2014/main" id="{15218958-49AD-F636-D0B1-951183B2DA24}"/>
              </a:ext>
            </a:extLst>
          </p:cNvPr>
          <p:cNvCxnSpPr>
            <a:cxnSpLocks/>
          </p:cNvCxnSpPr>
          <p:nvPr/>
        </p:nvCxnSpPr>
        <p:spPr>
          <a:xfrm flipV="1">
            <a:off x="354406" y="256540"/>
            <a:ext cx="0" cy="541020"/>
          </a:xfrm>
          <a:prstGeom prst="line">
            <a:avLst/>
          </a:prstGeom>
          <a:ln>
            <a:solidFill>
              <a:srgbClr val="4C0425"/>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099407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C2CCDDC6-CA51-DEB6-E080-FCE67F91151A}"/>
              </a:ext>
            </a:extLst>
          </p:cNvPr>
          <p:cNvSpPr txBox="1"/>
          <p:nvPr/>
        </p:nvSpPr>
        <p:spPr>
          <a:xfrm>
            <a:off x="385462" y="1217419"/>
            <a:ext cx="3866870" cy="3108543"/>
          </a:xfrm>
          <a:prstGeom prst="rect">
            <a:avLst/>
          </a:prstGeom>
          <a:noFill/>
        </p:spPr>
        <p:txBody>
          <a:bodyPr wrap="square" lIns="91440" tIns="45720" rIns="91440" bIns="45720" rtlCol="0" anchor="t">
            <a:spAutoFit/>
          </a:bodyPr>
          <a:lstStyle/>
          <a:p>
            <a:pPr marL="285750" indent="-285750" algn="just">
              <a:buClr>
                <a:srgbClr val="B6004C"/>
              </a:buClr>
              <a:buFont typeface="Arial" panose="020B0604020202020204" pitchFamily="34" charset="0"/>
              <a:buChar char="•"/>
            </a:pPr>
            <a:endParaRPr lang="es-ES" sz="1400" dirty="0"/>
          </a:p>
          <a:p>
            <a:pPr marL="285750" indent="-285750" algn="just">
              <a:buClr>
                <a:srgbClr val="B6004C"/>
              </a:buClr>
              <a:buFont typeface="Arial,Sans-Serif" panose="020B0604020202020204" pitchFamily="34" charset="0"/>
              <a:buChar char="•"/>
            </a:pPr>
            <a:r>
              <a:rPr lang="es-ES" sz="1400" dirty="0" err="1">
                <a:cs typeface="Segoe UI"/>
              </a:rPr>
              <a:t>The</a:t>
            </a:r>
            <a:r>
              <a:rPr lang="es-ES" sz="1400" dirty="0">
                <a:cs typeface="Segoe UI"/>
              </a:rPr>
              <a:t> </a:t>
            </a:r>
            <a:r>
              <a:rPr lang="es-ES" sz="1400" dirty="0" err="1">
                <a:cs typeface="Segoe UI"/>
              </a:rPr>
              <a:t>National</a:t>
            </a:r>
            <a:r>
              <a:rPr lang="es-ES" sz="1400" dirty="0">
                <a:cs typeface="Segoe UI"/>
              </a:rPr>
              <a:t> Time Transfer </a:t>
            </a:r>
            <a:r>
              <a:rPr lang="es-ES" sz="1400" dirty="0" err="1">
                <a:cs typeface="Segoe UI"/>
              </a:rPr>
              <a:t>Accounts</a:t>
            </a:r>
            <a:r>
              <a:rPr lang="es-ES" sz="1400" dirty="0">
                <a:cs typeface="Segoe UI"/>
              </a:rPr>
              <a:t> (NTTA) </a:t>
            </a:r>
            <a:r>
              <a:rPr lang="es-ES" sz="1400" dirty="0" err="1">
                <a:cs typeface="Segoe UI"/>
              </a:rPr>
              <a:t>extend</a:t>
            </a:r>
            <a:r>
              <a:rPr lang="es-ES" sz="1400" dirty="0">
                <a:cs typeface="Segoe UI"/>
              </a:rPr>
              <a:t> </a:t>
            </a:r>
            <a:r>
              <a:rPr lang="es-ES" sz="1400" dirty="0" err="1">
                <a:cs typeface="Segoe UI"/>
              </a:rPr>
              <a:t>the</a:t>
            </a:r>
            <a:r>
              <a:rPr lang="es-ES" sz="1400" dirty="0">
                <a:cs typeface="Segoe UI"/>
              </a:rPr>
              <a:t> </a:t>
            </a:r>
            <a:r>
              <a:rPr lang="es-ES" sz="1400" dirty="0" err="1">
                <a:cs typeface="Segoe UI"/>
              </a:rPr>
              <a:t>focus</a:t>
            </a:r>
            <a:r>
              <a:rPr lang="es-ES" sz="1400" dirty="0">
                <a:cs typeface="Segoe UI"/>
              </a:rPr>
              <a:t> </a:t>
            </a:r>
            <a:r>
              <a:rPr lang="es-ES" sz="1400" dirty="0" err="1">
                <a:cs typeface="Segoe UI"/>
              </a:rPr>
              <a:t>of</a:t>
            </a:r>
            <a:r>
              <a:rPr lang="es-ES" sz="1400" dirty="0">
                <a:cs typeface="Segoe UI"/>
              </a:rPr>
              <a:t> </a:t>
            </a:r>
            <a:r>
              <a:rPr lang="es-ES" sz="1400" dirty="0" err="1">
                <a:cs typeface="Segoe UI"/>
              </a:rPr>
              <a:t>the</a:t>
            </a:r>
            <a:r>
              <a:rPr lang="es-ES" sz="1400" dirty="0">
                <a:cs typeface="Segoe UI"/>
              </a:rPr>
              <a:t> NTA </a:t>
            </a:r>
            <a:r>
              <a:rPr lang="es-ES" sz="1400" dirty="0" err="1">
                <a:cs typeface="Segoe UI"/>
              </a:rPr>
              <a:t>to</a:t>
            </a:r>
            <a:r>
              <a:rPr lang="es-ES" sz="1400" dirty="0">
                <a:cs typeface="Segoe UI"/>
              </a:rPr>
              <a:t> </a:t>
            </a:r>
            <a:r>
              <a:rPr lang="es-ES" sz="1400" dirty="0" err="1">
                <a:cs typeface="Segoe UI"/>
              </a:rPr>
              <a:t>the</a:t>
            </a:r>
            <a:r>
              <a:rPr lang="es-ES" sz="1400" dirty="0">
                <a:cs typeface="Segoe UI"/>
              </a:rPr>
              <a:t> </a:t>
            </a:r>
            <a:r>
              <a:rPr lang="es-ES" sz="1400" dirty="0" err="1">
                <a:cs typeface="Segoe UI"/>
              </a:rPr>
              <a:t>measurement</a:t>
            </a:r>
            <a:r>
              <a:rPr lang="es-ES" sz="1400" dirty="0">
                <a:cs typeface="Segoe UI"/>
              </a:rPr>
              <a:t> </a:t>
            </a:r>
            <a:r>
              <a:rPr lang="es-ES" sz="1400" dirty="0" err="1">
                <a:cs typeface="Segoe UI"/>
              </a:rPr>
              <a:t>of</a:t>
            </a:r>
            <a:r>
              <a:rPr lang="es-ES" sz="1400" dirty="0">
                <a:cs typeface="Segoe UI"/>
              </a:rPr>
              <a:t> </a:t>
            </a:r>
            <a:r>
              <a:rPr lang="es-ES" sz="1400" dirty="0" err="1">
                <a:cs typeface="Segoe UI"/>
              </a:rPr>
              <a:t>the</a:t>
            </a:r>
            <a:r>
              <a:rPr lang="es-ES" sz="1400" dirty="0">
                <a:cs typeface="Segoe UI"/>
              </a:rPr>
              <a:t> </a:t>
            </a:r>
            <a:r>
              <a:rPr lang="es-ES" sz="1400" dirty="0" err="1">
                <a:cs typeface="Segoe UI"/>
              </a:rPr>
              <a:t>gender</a:t>
            </a:r>
            <a:r>
              <a:rPr lang="es-ES" sz="1400" dirty="0">
                <a:cs typeface="Segoe UI"/>
              </a:rPr>
              <a:t> </a:t>
            </a:r>
            <a:r>
              <a:rPr lang="es-ES" sz="1400" dirty="0" err="1">
                <a:cs typeface="Segoe UI"/>
              </a:rPr>
              <a:t>economy</a:t>
            </a:r>
            <a:r>
              <a:rPr lang="es-ES" sz="1400" dirty="0">
                <a:cs typeface="Segoe UI"/>
              </a:rPr>
              <a:t>, </a:t>
            </a:r>
            <a:r>
              <a:rPr lang="es-ES" sz="1400" dirty="0" err="1">
                <a:cs typeface="Segoe UI"/>
              </a:rPr>
              <a:t>including</a:t>
            </a:r>
            <a:r>
              <a:rPr lang="es-ES" sz="1400" dirty="0">
                <a:cs typeface="Segoe UI"/>
              </a:rPr>
              <a:t> </a:t>
            </a:r>
            <a:r>
              <a:rPr lang="es-ES" sz="1400" dirty="0" err="1">
                <a:cs typeface="Segoe UI"/>
              </a:rPr>
              <a:t>unpaid</a:t>
            </a:r>
            <a:r>
              <a:rPr lang="es-ES" sz="1400" dirty="0">
                <a:cs typeface="Segoe UI"/>
              </a:rPr>
              <a:t> </a:t>
            </a:r>
            <a:r>
              <a:rPr lang="es-ES" sz="1400" dirty="0" err="1">
                <a:cs typeface="Segoe UI"/>
              </a:rPr>
              <a:t>household</a:t>
            </a:r>
            <a:r>
              <a:rPr lang="es-ES" sz="1400" dirty="0">
                <a:cs typeface="Segoe UI"/>
              </a:rPr>
              <a:t> and care </a:t>
            </a:r>
            <a:r>
              <a:rPr lang="es-ES" sz="1400" dirty="0" err="1">
                <a:cs typeface="Segoe UI"/>
              </a:rPr>
              <a:t>activities</a:t>
            </a:r>
            <a:r>
              <a:rPr lang="es-ES" sz="1400" dirty="0">
                <a:cs typeface="Segoe UI"/>
              </a:rPr>
              <a:t>.</a:t>
            </a:r>
          </a:p>
          <a:p>
            <a:pPr marL="285750" indent="-285750" algn="just">
              <a:buClr>
                <a:srgbClr val="B6004C"/>
              </a:buClr>
              <a:buFont typeface="Arial,Sans-Serif" panose="020B0604020202020204" pitchFamily="34" charset="0"/>
              <a:buChar char="•"/>
            </a:pPr>
            <a:endParaRPr lang="es-ES" sz="1400" dirty="0">
              <a:cs typeface="Segoe UI"/>
            </a:endParaRPr>
          </a:p>
          <a:p>
            <a:pPr marL="285750" indent="-285750" algn="just">
              <a:buClr>
                <a:srgbClr val="B6004C"/>
              </a:buClr>
              <a:buFont typeface="Arial" panose="020B0604020202020204" pitchFamily="34" charset="0"/>
              <a:buChar char="•"/>
            </a:pPr>
            <a:r>
              <a:rPr lang="es-ES" sz="1400" dirty="0" err="1"/>
              <a:t>The</a:t>
            </a:r>
            <a:r>
              <a:rPr lang="es-ES" sz="1400" dirty="0"/>
              <a:t> NTTA </a:t>
            </a:r>
            <a:r>
              <a:rPr lang="es-ES" sz="1400" dirty="0" err="1"/>
              <a:t>record</a:t>
            </a:r>
            <a:r>
              <a:rPr lang="es-ES" sz="1400" dirty="0"/>
              <a:t> </a:t>
            </a:r>
            <a:r>
              <a:rPr lang="es-ES" sz="1400" dirty="0" err="1"/>
              <a:t>the</a:t>
            </a:r>
            <a:r>
              <a:rPr lang="es-ES" sz="1400" dirty="0"/>
              <a:t> </a:t>
            </a:r>
            <a:r>
              <a:rPr lang="es-ES" sz="1400" b="1" dirty="0" err="1"/>
              <a:t>production</a:t>
            </a:r>
            <a:r>
              <a:rPr lang="es-ES" sz="1400" b="1" dirty="0"/>
              <a:t>, </a:t>
            </a:r>
            <a:r>
              <a:rPr lang="es-ES" sz="1400" b="1" dirty="0" err="1"/>
              <a:t>consumption</a:t>
            </a:r>
            <a:r>
              <a:rPr lang="es-ES" sz="1400" b="1" dirty="0"/>
              <a:t>, and </a:t>
            </a:r>
            <a:r>
              <a:rPr lang="es-ES" sz="1400" b="1" dirty="0" err="1"/>
              <a:t>transfers</a:t>
            </a:r>
            <a:r>
              <a:rPr lang="es-ES" sz="1400" dirty="0"/>
              <a:t> </a:t>
            </a:r>
            <a:r>
              <a:rPr lang="es-ES" sz="1400" dirty="0" err="1"/>
              <a:t>of</a:t>
            </a:r>
            <a:r>
              <a:rPr lang="es-ES" sz="1400" dirty="0"/>
              <a:t> </a:t>
            </a:r>
            <a:r>
              <a:rPr lang="es-ES" sz="1400" dirty="0" err="1"/>
              <a:t>services</a:t>
            </a:r>
            <a:r>
              <a:rPr lang="es-ES" sz="1400" dirty="0"/>
              <a:t> </a:t>
            </a:r>
            <a:r>
              <a:rPr lang="es-ES" sz="1400" dirty="0" err="1"/>
              <a:t>generated</a:t>
            </a:r>
            <a:r>
              <a:rPr lang="es-ES" sz="1400" dirty="0"/>
              <a:t> </a:t>
            </a:r>
            <a:r>
              <a:rPr lang="es-ES" sz="1400" dirty="0" err="1"/>
              <a:t>by</a:t>
            </a:r>
            <a:r>
              <a:rPr lang="es-ES" sz="1400" dirty="0"/>
              <a:t> </a:t>
            </a:r>
            <a:r>
              <a:rPr lang="es-ES" sz="1400" dirty="0" err="1"/>
              <a:t>unpaid</a:t>
            </a:r>
            <a:r>
              <a:rPr lang="es-ES" sz="1400" dirty="0"/>
              <a:t> </a:t>
            </a:r>
            <a:r>
              <a:rPr lang="es-ES" sz="1400" dirty="0" err="1"/>
              <a:t>work</a:t>
            </a:r>
            <a:r>
              <a:rPr lang="es-ES" sz="1400" dirty="0"/>
              <a:t>, </a:t>
            </a:r>
            <a:r>
              <a:rPr lang="es-ES" sz="1400" dirty="0" err="1"/>
              <a:t>differentiated</a:t>
            </a:r>
            <a:r>
              <a:rPr lang="es-ES" sz="1400" dirty="0"/>
              <a:t> </a:t>
            </a:r>
            <a:r>
              <a:rPr lang="es-ES" sz="1400" dirty="0" err="1"/>
              <a:t>by</a:t>
            </a:r>
            <a:r>
              <a:rPr lang="es-ES" sz="1400" dirty="0"/>
              <a:t> </a:t>
            </a:r>
            <a:r>
              <a:rPr lang="es-ES" sz="1400" dirty="0" err="1"/>
              <a:t>age</a:t>
            </a:r>
            <a:r>
              <a:rPr lang="es-ES" sz="1400" dirty="0"/>
              <a:t> and sex. </a:t>
            </a:r>
            <a:endParaRPr lang="es-ES" sz="2000" dirty="0"/>
          </a:p>
          <a:p>
            <a:pPr algn="just">
              <a:buClr>
                <a:srgbClr val="B6004C"/>
              </a:buClr>
            </a:pPr>
            <a:endParaRPr lang="es-ES" sz="1400" dirty="0"/>
          </a:p>
          <a:p>
            <a:pPr marL="285750" indent="-285750" algn="just">
              <a:buClr>
                <a:srgbClr val="B6004C"/>
              </a:buClr>
              <a:buFont typeface="Arial" panose="020B0604020202020204" pitchFamily="34" charset="0"/>
              <a:buChar char="•"/>
            </a:pPr>
            <a:endParaRPr lang="es-ES" sz="1400" dirty="0"/>
          </a:p>
          <a:p>
            <a:pPr marL="285750" indent="-285750" algn="just">
              <a:buClr>
                <a:srgbClr val="B6004C"/>
              </a:buClr>
              <a:buFont typeface="Arial" panose="020B0604020202020204" pitchFamily="34" charset="0"/>
              <a:buChar char="•"/>
            </a:pPr>
            <a:endParaRPr lang="es-ES" sz="1400" dirty="0"/>
          </a:p>
        </p:txBody>
      </p:sp>
      <p:sp>
        <p:nvSpPr>
          <p:cNvPr id="8" name="CuadroTexto 7">
            <a:extLst>
              <a:ext uri="{FF2B5EF4-FFF2-40B4-BE49-F238E27FC236}">
                <a16:creationId xmlns:a16="http://schemas.microsoft.com/office/drawing/2014/main" id="{29F6D40C-44C6-8BF9-B65B-4D8BA776344D}"/>
              </a:ext>
            </a:extLst>
          </p:cNvPr>
          <p:cNvSpPr txBox="1"/>
          <p:nvPr/>
        </p:nvSpPr>
        <p:spPr>
          <a:xfrm>
            <a:off x="4712675" y="4910124"/>
            <a:ext cx="3903784" cy="200055"/>
          </a:xfrm>
          <a:prstGeom prst="rect">
            <a:avLst/>
          </a:prstGeom>
          <a:noFill/>
        </p:spPr>
        <p:txBody>
          <a:bodyPr wrap="square" rtlCol="0">
            <a:spAutoFit/>
          </a:bodyPr>
          <a:lstStyle/>
          <a:p>
            <a:r>
              <a:rPr lang="es-CO" sz="700" b="1" dirty="0" err="1"/>
              <a:t>Source</a:t>
            </a:r>
            <a:r>
              <a:rPr lang="es-CO" sz="700" b="1" dirty="0"/>
              <a:t>: </a:t>
            </a:r>
            <a:r>
              <a:rPr lang="es-CO" sz="700" dirty="0"/>
              <a:t>DANE, Cuentas Nacionales de Transferencia de Tiempo 2021</a:t>
            </a:r>
            <a:endParaRPr lang="es-419" sz="700" dirty="0"/>
          </a:p>
        </p:txBody>
      </p:sp>
      <p:sp>
        <p:nvSpPr>
          <p:cNvPr id="10" name="object 2">
            <a:extLst>
              <a:ext uri="{FF2B5EF4-FFF2-40B4-BE49-F238E27FC236}">
                <a16:creationId xmlns:a16="http://schemas.microsoft.com/office/drawing/2014/main" id="{EDA434EF-1D9B-D0B0-D20A-D5D7BAA199F1}"/>
              </a:ext>
            </a:extLst>
          </p:cNvPr>
          <p:cNvSpPr txBox="1"/>
          <p:nvPr/>
        </p:nvSpPr>
        <p:spPr>
          <a:xfrm>
            <a:off x="436234" y="269726"/>
            <a:ext cx="7768166" cy="512448"/>
          </a:xfrm>
          <a:prstGeom prst="rect">
            <a:avLst/>
          </a:prstGeom>
          <a:noFill/>
        </p:spPr>
        <p:txBody>
          <a:bodyPr wrap="square" lIns="68580" tIns="34290" rIns="68580" bIns="34290" rtlCol="0">
            <a:spAutoFit/>
          </a:bodyPr>
          <a:lstStyle>
            <a:defPPr>
              <a:defRPr lang="es-ES"/>
            </a:defPPr>
            <a:lvl1pPr marR="0" lvl="0" indent="0" fontAlgn="auto">
              <a:lnSpc>
                <a:spcPct val="100000"/>
              </a:lnSpc>
              <a:spcBef>
                <a:spcPts val="0"/>
              </a:spcBef>
              <a:spcAft>
                <a:spcPts val="0"/>
              </a:spcAft>
              <a:buClrTx/>
              <a:buSzTx/>
              <a:buFontTx/>
              <a:buNone/>
              <a:tabLst/>
              <a:defRPr kumimoji="0" b="1" i="0" u="none" strike="noStrike" cap="none" spc="-5" normalizeH="0" baseline="0">
                <a:ln>
                  <a:noFill/>
                </a:ln>
                <a:solidFill>
                  <a:srgbClr val="EF3D6F"/>
                </a:solidFill>
                <a:effectLst/>
                <a:uLnTx/>
                <a:uFillTx/>
                <a:latin typeface="Segoe UI" panose="020B0502040204020203" pitchFamily="34" charset="0"/>
                <a:cs typeface="Segoe UI" panose="020B0502040204020203" pitchFamily="34" charset="0"/>
              </a:defRPr>
            </a:lvl1pPr>
          </a:lstStyle>
          <a:p>
            <a:pPr lvl="0">
              <a:lnSpc>
                <a:spcPct val="90000"/>
              </a:lnSpc>
              <a:defRPr/>
            </a:pPr>
            <a:r>
              <a:rPr lang="es-ES" dirty="0" err="1">
                <a:solidFill>
                  <a:srgbClr val="B6004C"/>
                </a:solidFill>
                <a:latin typeface="+mj-lt"/>
                <a:cs typeface="Arial"/>
              </a:rPr>
              <a:t>National</a:t>
            </a:r>
            <a:r>
              <a:rPr lang="es-ES" dirty="0">
                <a:solidFill>
                  <a:srgbClr val="B6004C"/>
                </a:solidFill>
                <a:latin typeface="+mj-lt"/>
                <a:cs typeface="Arial"/>
              </a:rPr>
              <a:t> Time Transfer </a:t>
            </a:r>
            <a:r>
              <a:rPr lang="es-ES" dirty="0" err="1">
                <a:solidFill>
                  <a:srgbClr val="B6004C"/>
                </a:solidFill>
                <a:latin typeface="+mj-lt"/>
                <a:cs typeface="Arial"/>
              </a:rPr>
              <a:t>Accounts</a:t>
            </a:r>
            <a:endParaRPr lang="es-ES" dirty="0">
              <a:solidFill>
                <a:srgbClr val="B6004C"/>
              </a:solidFill>
              <a:latin typeface="+mj-lt"/>
              <a:cs typeface="Arial"/>
            </a:endParaRPr>
          </a:p>
          <a:p>
            <a:pPr lvl="0">
              <a:lnSpc>
                <a:spcPct val="90000"/>
              </a:lnSpc>
              <a:defRPr/>
            </a:pPr>
            <a:r>
              <a:rPr lang="es-ES" sz="1400" dirty="0">
                <a:solidFill>
                  <a:schemeClr val="tx1">
                    <a:lumMod val="75000"/>
                    <a:lumOff val="25000"/>
                  </a:schemeClr>
                </a:solidFill>
                <a:latin typeface="+mj-lt"/>
                <a:cs typeface="Arial"/>
              </a:rPr>
              <a:t>NTTA </a:t>
            </a:r>
          </a:p>
        </p:txBody>
      </p:sp>
      <p:cxnSp>
        <p:nvCxnSpPr>
          <p:cNvPr id="11" name="Conector recto 10">
            <a:extLst>
              <a:ext uri="{FF2B5EF4-FFF2-40B4-BE49-F238E27FC236}">
                <a16:creationId xmlns:a16="http://schemas.microsoft.com/office/drawing/2014/main" id="{CCC04A9F-E552-02A3-872E-27027F5FEC10}"/>
              </a:ext>
            </a:extLst>
          </p:cNvPr>
          <p:cNvCxnSpPr>
            <a:cxnSpLocks/>
          </p:cNvCxnSpPr>
          <p:nvPr/>
        </p:nvCxnSpPr>
        <p:spPr>
          <a:xfrm flipV="1">
            <a:off x="354406" y="256540"/>
            <a:ext cx="0" cy="541020"/>
          </a:xfrm>
          <a:prstGeom prst="line">
            <a:avLst/>
          </a:prstGeom>
          <a:ln>
            <a:solidFill>
              <a:srgbClr val="4C0425"/>
            </a:solidFill>
          </a:ln>
          <a:effectLst/>
        </p:spPr>
        <p:style>
          <a:lnRef idx="2">
            <a:schemeClr val="accent1"/>
          </a:lnRef>
          <a:fillRef idx="0">
            <a:schemeClr val="accent1"/>
          </a:fillRef>
          <a:effectRef idx="1">
            <a:schemeClr val="accent1"/>
          </a:effectRef>
          <a:fontRef idx="minor">
            <a:schemeClr val="tx1"/>
          </a:fontRef>
        </p:style>
      </p:cxnSp>
      <p:graphicFrame>
        <p:nvGraphicFramePr>
          <p:cNvPr id="2" name="Gráfico 1">
            <a:extLst>
              <a:ext uri="{FF2B5EF4-FFF2-40B4-BE49-F238E27FC236}">
                <a16:creationId xmlns:a16="http://schemas.microsoft.com/office/drawing/2014/main" id="{4487FCBC-2706-EA34-C5AB-83345A523CE8}"/>
              </a:ext>
            </a:extLst>
          </p:cNvPr>
          <p:cNvGraphicFramePr>
            <a:graphicFrameLocks/>
          </p:cNvGraphicFramePr>
          <p:nvPr>
            <p:extLst>
              <p:ext uri="{D42A27DB-BD31-4B8C-83A1-F6EECF244321}">
                <p14:modId xmlns:p14="http://schemas.microsoft.com/office/powerpoint/2010/main" val="1737056247"/>
              </p:ext>
            </p:extLst>
          </p:nvPr>
        </p:nvGraphicFramePr>
        <p:xfrm>
          <a:off x="4712675" y="609962"/>
          <a:ext cx="4127863" cy="214833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Gráfico 2">
            <a:extLst>
              <a:ext uri="{FF2B5EF4-FFF2-40B4-BE49-F238E27FC236}">
                <a16:creationId xmlns:a16="http://schemas.microsoft.com/office/drawing/2014/main" id="{3DBC78EE-CEDD-9544-B97C-CFB5BF6FFAD3}"/>
              </a:ext>
            </a:extLst>
          </p:cNvPr>
          <p:cNvGraphicFramePr>
            <a:graphicFrameLocks/>
          </p:cNvGraphicFramePr>
          <p:nvPr>
            <p:extLst>
              <p:ext uri="{D42A27DB-BD31-4B8C-83A1-F6EECF244321}">
                <p14:modId xmlns:p14="http://schemas.microsoft.com/office/powerpoint/2010/main" val="4021869320"/>
              </p:ext>
            </p:extLst>
          </p:nvPr>
        </p:nvGraphicFramePr>
        <p:xfrm>
          <a:off x="4716090" y="2658215"/>
          <a:ext cx="4127863" cy="225359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169005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ángulo 14">
            <a:extLst>
              <a:ext uri="{FF2B5EF4-FFF2-40B4-BE49-F238E27FC236}">
                <a16:creationId xmlns:a16="http://schemas.microsoft.com/office/drawing/2014/main" id="{1B96AF63-E375-A58A-7217-8B997D7C024E}"/>
              </a:ext>
            </a:extLst>
          </p:cNvPr>
          <p:cNvSpPr/>
          <p:nvPr/>
        </p:nvSpPr>
        <p:spPr>
          <a:xfrm>
            <a:off x="4755129" y="1763486"/>
            <a:ext cx="3213337" cy="2922814"/>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s-CO"/>
          </a:p>
        </p:txBody>
      </p:sp>
      <p:sp>
        <p:nvSpPr>
          <p:cNvPr id="14" name="Rectángulo 13">
            <a:extLst>
              <a:ext uri="{FF2B5EF4-FFF2-40B4-BE49-F238E27FC236}">
                <a16:creationId xmlns:a16="http://schemas.microsoft.com/office/drawing/2014/main" id="{AC905691-8888-915A-433A-A81F4F327307}"/>
              </a:ext>
            </a:extLst>
          </p:cNvPr>
          <p:cNvSpPr/>
          <p:nvPr/>
        </p:nvSpPr>
        <p:spPr>
          <a:xfrm>
            <a:off x="1131733" y="1763486"/>
            <a:ext cx="3213337" cy="2922814"/>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s-CO"/>
          </a:p>
        </p:txBody>
      </p:sp>
      <p:graphicFrame>
        <p:nvGraphicFramePr>
          <p:cNvPr id="2" name="Diagrama 1">
            <a:extLst>
              <a:ext uri="{FF2B5EF4-FFF2-40B4-BE49-F238E27FC236}">
                <a16:creationId xmlns:a16="http://schemas.microsoft.com/office/drawing/2014/main" id="{60B5F9F5-D4E2-C497-24AF-50C1A49D4213}"/>
              </a:ext>
            </a:extLst>
          </p:cNvPr>
          <p:cNvGraphicFramePr/>
          <p:nvPr>
            <p:extLst>
              <p:ext uri="{D42A27DB-BD31-4B8C-83A1-F6EECF244321}">
                <p14:modId xmlns:p14="http://schemas.microsoft.com/office/powerpoint/2010/main" val="1366228471"/>
              </p:ext>
            </p:extLst>
          </p:nvPr>
        </p:nvGraphicFramePr>
        <p:xfrm>
          <a:off x="297258" y="1059069"/>
          <a:ext cx="8422201" cy="20622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uadroTexto 4">
            <a:extLst>
              <a:ext uri="{FF2B5EF4-FFF2-40B4-BE49-F238E27FC236}">
                <a16:creationId xmlns:a16="http://schemas.microsoft.com/office/drawing/2014/main" id="{F15F42F1-1418-D1EA-47C5-ADB79B18A867}"/>
              </a:ext>
            </a:extLst>
          </p:cNvPr>
          <p:cNvSpPr txBox="1"/>
          <p:nvPr/>
        </p:nvSpPr>
        <p:spPr>
          <a:xfrm>
            <a:off x="4809428" y="3503033"/>
            <a:ext cx="3104738" cy="646331"/>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just"/>
            <a:r>
              <a:rPr lang="en-US" sz="1200" dirty="0"/>
              <a:t>Flows of transferred time between household members or between individuals.</a:t>
            </a:r>
            <a:endParaRPr lang="es-419" sz="1200" dirty="0"/>
          </a:p>
        </p:txBody>
      </p:sp>
      <p:sp>
        <p:nvSpPr>
          <p:cNvPr id="6" name="CuadroTexto 5">
            <a:extLst>
              <a:ext uri="{FF2B5EF4-FFF2-40B4-BE49-F238E27FC236}">
                <a16:creationId xmlns:a16="http://schemas.microsoft.com/office/drawing/2014/main" id="{8594C0DF-D7B4-4EAC-1E05-0EE4E21EE497}"/>
              </a:ext>
            </a:extLst>
          </p:cNvPr>
          <p:cNvSpPr txBox="1"/>
          <p:nvPr/>
        </p:nvSpPr>
        <p:spPr>
          <a:xfrm>
            <a:off x="1256405" y="3369818"/>
            <a:ext cx="1292132" cy="507831"/>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s-419" sz="900" dirty="0"/>
              <a:t>Time spent on unpaid household service work activities</a:t>
            </a:r>
          </a:p>
        </p:txBody>
      </p:sp>
      <p:sp>
        <p:nvSpPr>
          <p:cNvPr id="3" name="CuadroTexto 2">
            <a:extLst>
              <a:ext uri="{FF2B5EF4-FFF2-40B4-BE49-F238E27FC236}">
                <a16:creationId xmlns:a16="http://schemas.microsoft.com/office/drawing/2014/main" id="{E65608D4-38B5-15C5-B70F-82C68E824015}"/>
              </a:ext>
            </a:extLst>
          </p:cNvPr>
          <p:cNvSpPr txBox="1"/>
          <p:nvPr/>
        </p:nvSpPr>
        <p:spPr>
          <a:xfrm>
            <a:off x="2958596" y="3375685"/>
            <a:ext cx="1284953" cy="923330"/>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s-ES" sz="900" dirty="0" err="1"/>
              <a:t>Imputed</a:t>
            </a:r>
            <a:r>
              <a:rPr lang="es-ES" sz="900" dirty="0"/>
              <a:t> </a:t>
            </a:r>
            <a:r>
              <a:rPr lang="es-ES" sz="900" dirty="0" err="1"/>
              <a:t>value</a:t>
            </a:r>
            <a:r>
              <a:rPr lang="es-ES" sz="900" dirty="0"/>
              <a:t> </a:t>
            </a:r>
            <a:r>
              <a:rPr lang="es-ES" sz="900" dirty="0" err="1"/>
              <a:t>of</a:t>
            </a:r>
            <a:r>
              <a:rPr lang="es-ES" sz="900" dirty="0"/>
              <a:t> time </a:t>
            </a:r>
            <a:r>
              <a:rPr lang="es-ES" sz="900" dirty="0" err="1"/>
              <a:t>consumed</a:t>
            </a:r>
            <a:r>
              <a:rPr lang="es-ES" sz="900" dirty="0"/>
              <a:t> </a:t>
            </a:r>
            <a:r>
              <a:rPr lang="es-ES" sz="900" dirty="0" err="1"/>
              <a:t>on</a:t>
            </a:r>
            <a:r>
              <a:rPr lang="es-ES" sz="900" dirty="0"/>
              <a:t> </a:t>
            </a:r>
            <a:r>
              <a:rPr lang="es-ES" sz="900" dirty="0" err="1"/>
              <a:t>unpaid</a:t>
            </a:r>
            <a:r>
              <a:rPr lang="es-ES" sz="900" dirty="0"/>
              <a:t> </a:t>
            </a:r>
            <a:r>
              <a:rPr lang="es-ES" sz="900" dirty="0" err="1"/>
              <a:t>household</a:t>
            </a:r>
            <a:r>
              <a:rPr lang="es-ES" sz="900" dirty="0"/>
              <a:t> </a:t>
            </a:r>
            <a:r>
              <a:rPr lang="es-ES" sz="900" dirty="0" err="1"/>
              <a:t>service</a:t>
            </a:r>
            <a:r>
              <a:rPr lang="es-ES" sz="900" dirty="0"/>
              <a:t> </a:t>
            </a:r>
            <a:r>
              <a:rPr lang="es-ES" sz="900" dirty="0" err="1"/>
              <a:t>work</a:t>
            </a:r>
            <a:r>
              <a:rPr lang="es-ES" sz="900" dirty="0"/>
              <a:t> </a:t>
            </a:r>
            <a:r>
              <a:rPr lang="es-ES" sz="900" dirty="0" err="1"/>
              <a:t>by</a:t>
            </a:r>
            <a:r>
              <a:rPr lang="es-ES" sz="900" dirty="0"/>
              <a:t> </a:t>
            </a:r>
            <a:r>
              <a:rPr lang="es-ES" sz="900" dirty="0" err="1"/>
              <a:t>household</a:t>
            </a:r>
            <a:r>
              <a:rPr lang="es-ES" sz="900" dirty="0"/>
              <a:t> and non-</a:t>
            </a:r>
            <a:r>
              <a:rPr lang="es-ES" sz="900" dirty="0" err="1"/>
              <a:t>household</a:t>
            </a:r>
            <a:r>
              <a:rPr lang="es-ES" sz="900" dirty="0"/>
              <a:t> </a:t>
            </a:r>
            <a:r>
              <a:rPr lang="es-ES" sz="900" dirty="0" err="1"/>
              <a:t>members</a:t>
            </a:r>
            <a:endParaRPr lang="es-419" sz="900" dirty="0"/>
          </a:p>
        </p:txBody>
      </p:sp>
      <p:cxnSp>
        <p:nvCxnSpPr>
          <p:cNvPr id="9" name="Conector recto de flecha 8">
            <a:extLst>
              <a:ext uri="{FF2B5EF4-FFF2-40B4-BE49-F238E27FC236}">
                <a16:creationId xmlns:a16="http://schemas.microsoft.com/office/drawing/2014/main" id="{55F6BD73-1A90-F2B6-936B-A76D9B4DED56}"/>
              </a:ext>
            </a:extLst>
          </p:cNvPr>
          <p:cNvCxnSpPr/>
          <p:nvPr/>
        </p:nvCxnSpPr>
        <p:spPr>
          <a:xfrm>
            <a:off x="1909060" y="2891883"/>
            <a:ext cx="0" cy="477935"/>
          </a:xfrm>
          <a:prstGeom prst="straightConnector1">
            <a:avLst/>
          </a:prstGeom>
          <a:ln>
            <a:solidFill>
              <a:srgbClr val="8D143D"/>
            </a:solidFill>
            <a:tailEnd type="triangle"/>
          </a:ln>
        </p:spPr>
        <p:style>
          <a:lnRef idx="2">
            <a:schemeClr val="accent1"/>
          </a:lnRef>
          <a:fillRef idx="0">
            <a:schemeClr val="accent1"/>
          </a:fillRef>
          <a:effectRef idx="1">
            <a:schemeClr val="accent1"/>
          </a:effectRef>
          <a:fontRef idx="minor">
            <a:schemeClr val="tx1"/>
          </a:fontRef>
        </p:style>
      </p:cxnSp>
      <p:cxnSp>
        <p:nvCxnSpPr>
          <p:cNvPr id="10" name="Conector recto de flecha 9">
            <a:extLst>
              <a:ext uri="{FF2B5EF4-FFF2-40B4-BE49-F238E27FC236}">
                <a16:creationId xmlns:a16="http://schemas.microsoft.com/office/drawing/2014/main" id="{3B7AAE4D-9B08-A51E-199B-658D8703E514}"/>
              </a:ext>
            </a:extLst>
          </p:cNvPr>
          <p:cNvCxnSpPr/>
          <p:nvPr/>
        </p:nvCxnSpPr>
        <p:spPr>
          <a:xfrm>
            <a:off x="3540855" y="2882357"/>
            <a:ext cx="0" cy="477935"/>
          </a:xfrm>
          <a:prstGeom prst="straightConnector1">
            <a:avLst/>
          </a:prstGeom>
          <a:ln>
            <a:solidFill>
              <a:srgbClr val="8D143D"/>
            </a:solidFill>
            <a:tailEnd type="triangle"/>
          </a:ln>
        </p:spPr>
        <p:style>
          <a:lnRef idx="2">
            <a:schemeClr val="accent1"/>
          </a:lnRef>
          <a:fillRef idx="0">
            <a:schemeClr val="accent1"/>
          </a:fillRef>
          <a:effectRef idx="1">
            <a:schemeClr val="accent1"/>
          </a:effectRef>
          <a:fontRef idx="minor">
            <a:schemeClr val="tx1"/>
          </a:fontRef>
        </p:style>
      </p:cxnSp>
      <p:sp>
        <p:nvSpPr>
          <p:cNvPr id="7" name="object 2">
            <a:extLst>
              <a:ext uri="{FF2B5EF4-FFF2-40B4-BE49-F238E27FC236}">
                <a16:creationId xmlns:a16="http://schemas.microsoft.com/office/drawing/2014/main" id="{AA643598-58BE-15CE-547C-71D9C1A7C73E}"/>
              </a:ext>
            </a:extLst>
          </p:cNvPr>
          <p:cNvSpPr txBox="1"/>
          <p:nvPr/>
        </p:nvSpPr>
        <p:spPr>
          <a:xfrm>
            <a:off x="436234" y="269726"/>
            <a:ext cx="7768166" cy="512448"/>
          </a:xfrm>
          <a:prstGeom prst="rect">
            <a:avLst/>
          </a:prstGeom>
          <a:noFill/>
        </p:spPr>
        <p:txBody>
          <a:bodyPr wrap="square" lIns="68580" tIns="34290" rIns="68580" bIns="34290" rtlCol="0">
            <a:spAutoFit/>
          </a:bodyPr>
          <a:lstStyle>
            <a:defPPr>
              <a:defRPr lang="es-ES"/>
            </a:defPPr>
            <a:lvl1pPr marR="0" lvl="0" indent="0" fontAlgn="auto">
              <a:lnSpc>
                <a:spcPct val="100000"/>
              </a:lnSpc>
              <a:spcBef>
                <a:spcPts val="0"/>
              </a:spcBef>
              <a:spcAft>
                <a:spcPts val="0"/>
              </a:spcAft>
              <a:buClrTx/>
              <a:buSzTx/>
              <a:buFontTx/>
              <a:buNone/>
              <a:tabLst/>
              <a:defRPr kumimoji="0" b="1" i="0" u="none" strike="noStrike" cap="none" spc="-5" normalizeH="0" baseline="0">
                <a:ln>
                  <a:noFill/>
                </a:ln>
                <a:solidFill>
                  <a:srgbClr val="EF3D6F"/>
                </a:solidFill>
                <a:effectLst/>
                <a:uLnTx/>
                <a:uFillTx/>
                <a:latin typeface="Segoe UI" panose="020B0502040204020203" pitchFamily="34" charset="0"/>
                <a:cs typeface="Segoe UI" panose="020B0502040204020203" pitchFamily="34" charset="0"/>
              </a:defRPr>
            </a:lvl1pPr>
          </a:lstStyle>
          <a:p>
            <a:pPr lvl="0">
              <a:lnSpc>
                <a:spcPct val="90000"/>
              </a:lnSpc>
              <a:defRPr/>
            </a:pPr>
            <a:r>
              <a:rPr lang="es-ES" dirty="0" err="1">
                <a:solidFill>
                  <a:srgbClr val="B6004C"/>
                </a:solidFill>
                <a:latin typeface="+mj-lt"/>
                <a:cs typeface="Arial"/>
              </a:rPr>
              <a:t>National</a:t>
            </a:r>
            <a:r>
              <a:rPr lang="es-ES" dirty="0">
                <a:solidFill>
                  <a:srgbClr val="B6004C"/>
                </a:solidFill>
                <a:latin typeface="+mj-lt"/>
                <a:cs typeface="Arial"/>
              </a:rPr>
              <a:t> Time Transfer </a:t>
            </a:r>
            <a:r>
              <a:rPr lang="es-ES" dirty="0" err="1">
                <a:solidFill>
                  <a:srgbClr val="B6004C"/>
                </a:solidFill>
                <a:latin typeface="+mj-lt"/>
                <a:cs typeface="Arial"/>
              </a:rPr>
              <a:t>Accounts</a:t>
            </a:r>
            <a:endParaRPr lang="es-ES" dirty="0">
              <a:solidFill>
                <a:srgbClr val="B6004C"/>
              </a:solidFill>
              <a:latin typeface="+mj-lt"/>
              <a:cs typeface="Arial"/>
            </a:endParaRPr>
          </a:p>
          <a:p>
            <a:pPr lvl="0">
              <a:lnSpc>
                <a:spcPct val="90000"/>
              </a:lnSpc>
              <a:defRPr/>
            </a:pPr>
            <a:r>
              <a:rPr lang="es-ES" sz="1400" dirty="0">
                <a:solidFill>
                  <a:schemeClr val="tx1">
                    <a:lumMod val="75000"/>
                    <a:lumOff val="25000"/>
                  </a:schemeClr>
                </a:solidFill>
                <a:latin typeface="+mj-lt"/>
                <a:cs typeface="Arial"/>
              </a:rPr>
              <a:t>Variables</a:t>
            </a:r>
          </a:p>
        </p:txBody>
      </p:sp>
      <p:cxnSp>
        <p:nvCxnSpPr>
          <p:cNvPr id="8" name="Conector recto 7">
            <a:extLst>
              <a:ext uri="{FF2B5EF4-FFF2-40B4-BE49-F238E27FC236}">
                <a16:creationId xmlns:a16="http://schemas.microsoft.com/office/drawing/2014/main" id="{15DC5DA7-9798-651B-696C-B61F01AD6134}"/>
              </a:ext>
            </a:extLst>
          </p:cNvPr>
          <p:cNvCxnSpPr>
            <a:cxnSpLocks/>
          </p:cNvCxnSpPr>
          <p:nvPr/>
        </p:nvCxnSpPr>
        <p:spPr>
          <a:xfrm flipV="1">
            <a:off x="354406" y="256540"/>
            <a:ext cx="0" cy="541020"/>
          </a:xfrm>
          <a:prstGeom prst="line">
            <a:avLst/>
          </a:prstGeom>
          <a:ln>
            <a:solidFill>
              <a:srgbClr val="4C0425"/>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16623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ángulo 14">
            <a:extLst>
              <a:ext uri="{FF2B5EF4-FFF2-40B4-BE49-F238E27FC236}">
                <a16:creationId xmlns:a16="http://schemas.microsoft.com/office/drawing/2014/main" id="{1B96AF63-E375-A58A-7217-8B997D7C024E}"/>
              </a:ext>
            </a:extLst>
          </p:cNvPr>
          <p:cNvSpPr/>
          <p:nvPr/>
        </p:nvSpPr>
        <p:spPr>
          <a:xfrm>
            <a:off x="4690946" y="1650380"/>
            <a:ext cx="3917795" cy="2713464"/>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s-CO"/>
          </a:p>
        </p:txBody>
      </p:sp>
      <p:sp>
        <p:nvSpPr>
          <p:cNvPr id="14" name="Rectángulo 13">
            <a:extLst>
              <a:ext uri="{FF2B5EF4-FFF2-40B4-BE49-F238E27FC236}">
                <a16:creationId xmlns:a16="http://schemas.microsoft.com/office/drawing/2014/main" id="{AC905691-8888-915A-433A-A81F4F327307}"/>
              </a:ext>
            </a:extLst>
          </p:cNvPr>
          <p:cNvSpPr/>
          <p:nvPr/>
        </p:nvSpPr>
        <p:spPr>
          <a:xfrm>
            <a:off x="587831" y="1650380"/>
            <a:ext cx="3801041" cy="2713464"/>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s-CO"/>
          </a:p>
        </p:txBody>
      </p:sp>
      <p:graphicFrame>
        <p:nvGraphicFramePr>
          <p:cNvPr id="2" name="Diagrama 1">
            <a:extLst>
              <a:ext uri="{FF2B5EF4-FFF2-40B4-BE49-F238E27FC236}">
                <a16:creationId xmlns:a16="http://schemas.microsoft.com/office/drawing/2014/main" id="{60B5F9F5-D4E2-C497-24AF-50C1A49D4213}"/>
              </a:ext>
            </a:extLst>
          </p:cNvPr>
          <p:cNvGraphicFramePr/>
          <p:nvPr>
            <p:extLst>
              <p:ext uri="{D42A27DB-BD31-4B8C-83A1-F6EECF244321}">
                <p14:modId xmlns:p14="http://schemas.microsoft.com/office/powerpoint/2010/main" val="2186642428"/>
              </p:ext>
            </p:extLst>
          </p:nvPr>
        </p:nvGraphicFramePr>
        <p:xfrm>
          <a:off x="324669" y="994136"/>
          <a:ext cx="8422201" cy="34227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CuadroTexto 6">
            <a:extLst>
              <a:ext uri="{FF2B5EF4-FFF2-40B4-BE49-F238E27FC236}">
                <a16:creationId xmlns:a16="http://schemas.microsoft.com/office/drawing/2014/main" id="{D66A6458-3B96-710D-C30A-E3FE1E5CD63E}"/>
              </a:ext>
            </a:extLst>
          </p:cNvPr>
          <p:cNvSpPr txBox="1"/>
          <p:nvPr/>
        </p:nvSpPr>
        <p:spPr>
          <a:xfrm>
            <a:off x="4913737" y="3242838"/>
            <a:ext cx="3472211" cy="646331"/>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just"/>
            <a:r>
              <a:rPr lang="en-US" sz="1200" dirty="0"/>
              <a:t>Care activities for both children and adults can be for household members or for members of other households</a:t>
            </a:r>
            <a:endParaRPr lang="es-419" sz="1200" dirty="0"/>
          </a:p>
        </p:txBody>
      </p:sp>
      <p:sp>
        <p:nvSpPr>
          <p:cNvPr id="3" name="object 2">
            <a:extLst>
              <a:ext uri="{FF2B5EF4-FFF2-40B4-BE49-F238E27FC236}">
                <a16:creationId xmlns:a16="http://schemas.microsoft.com/office/drawing/2014/main" id="{1E8446B8-E71F-C3D5-03DE-1AA4AFC3B80F}"/>
              </a:ext>
            </a:extLst>
          </p:cNvPr>
          <p:cNvSpPr txBox="1"/>
          <p:nvPr/>
        </p:nvSpPr>
        <p:spPr>
          <a:xfrm>
            <a:off x="436234" y="269726"/>
            <a:ext cx="7768166" cy="512448"/>
          </a:xfrm>
          <a:prstGeom prst="rect">
            <a:avLst/>
          </a:prstGeom>
          <a:noFill/>
        </p:spPr>
        <p:txBody>
          <a:bodyPr wrap="square" lIns="68580" tIns="34290" rIns="68580" bIns="34290" rtlCol="0">
            <a:spAutoFit/>
          </a:bodyPr>
          <a:lstStyle>
            <a:defPPr>
              <a:defRPr lang="es-ES"/>
            </a:defPPr>
            <a:lvl1pPr marR="0" lvl="0" indent="0" fontAlgn="auto">
              <a:lnSpc>
                <a:spcPct val="100000"/>
              </a:lnSpc>
              <a:spcBef>
                <a:spcPts val="0"/>
              </a:spcBef>
              <a:spcAft>
                <a:spcPts val="0"/>
              </a:spcAft>
              <a:buClrTx/>
              <a:buSzTx/>
              <a:buFontTx/>
              <a:buNone/>
              <a:tabLst/>
              <a:defRPr kumimoji="0" b="1" i="0" u="none" strike="noStrike" cap="none" spc="-5" normalizeH="0" baseline="0">
                <a:ln>
                  <a:noFill/>
                </a:ln>
                <a:solidFill>
                  <a:srgbClr val="EF3D6F"/>
                </a:solidFill>
                <a:effectLst/>
                <a:uLnTx/>
                <a:uFillTx/>
                <a:latin typeface="Segoe UI" panose="020B0502040204020203" pitchFamily="34" charset="0"/>
                <a:cs typeface="Segoe UI" panose="020B0502040204020203" pitchFamily="34" charset="0"/>
              </a:defRPr>
            </a:lvl1pPr>
          </a:lstStyle>
          <a:p>
            <a:pPr lvl="0">
              <a:lnSpc>
                <a:spcPct val="90000"/>
              </a:lnSpc>
              <a:defRPr/>
            </a:pPr>
            <a:r>
              <a:rPr lang="es-ES" dirty="0" err="1">
                <a:solidFill>
                  <a:srgbClr val="B6004C"/>
                </a:solidFill>
                <a:latin typeface="+mj-lt"/>
                <a:cs typeface="Arial"/>
              </a:rPr>
              <a:t>National</a:t>
            </a:r>
            <a:r>
              <a:rPr lang="es-ES" dirty="0">
                <a:solidFill>
                  <a:srgbClr val="B6004C"/>
                </a:solidFill>
                <a:latin typeface="+mj-lt"/>
                <a:cs typeface="Arial"/>
              </a:rPr>
              <a:t> Time Transfer </a:t>
            </a:r>
            <a:r>
              <a:rPr lang="es-ES" dirty="0" err="1">
                <a:solidFill>
                  <a:srgbClr val="B6004C"/>
                </a:solidFill>
                <a:latin typeface="+mj-lt"/>
                <a:cs typeface="Arial"/>
              </a:rPr>
              <a:t>Accounts</a:t>
            </a:r>
            <a:endParaRPr lang="es-ES" dirty="0">
              <a:solidFill>
                <a:srgbClr val="B6004C"/>
              </a:solidFill>
              <a:latin typeface="+mj-lt"/>
              <a:cs typeface="Arial"/>
            </a:endParaRPr>
          </a:p>
          <a:p>
            <a:pPr lvl="0">
              <a:lnSpc>
                <a:spcPct val="90000"/>
              </a:lnSpc>
              <a:defRPr/>
            </a:pPr>
            <a:r>
              <a:rPr lang="es-ES" sz="1400" dirty="0" err="1">
                <a:solidFill>
                  <a:schemeClr val="tx1">
                    <a:lumMod val="75000"/>
                    <a:lumOff val="25000"/>
                  </a:schemeClr>
                </a:solidFill>
                <a:latin typeface="+mj-lt"/>
                <a:cs typeface="Arial"/>
              </a:rPr>
              <a:t>Household</a:t>
            </a:r>
            <a:r>
              <a:rPr lang="es-ES" sz="1400" dirty="0">
                <a:solidFill>
                  <a:schemeClr val="tx1">
                    <a:lumMod val="75000"/>
                    <a:lumOff val="25000"/>
                  </a:schemeClr>
                </a:solidFill>
                <a:latin typeface="+mj-lt"/>
                <a:cs typeface="Arial"/>
              </a:rPr>
              <a:t> </a:t>
            </a:r>
            <a:r>
              <a:rPr lang="es-ES" sz="1400" dirty="0" err="1">
                <a:solidFill>
                  <a:schemeClr val="tx1">
                    <a:lumMod val="75000"/>
                    <a:lumOff val="25000"/>
                  </a:schemeClr>
                </a:solidFill>
                <a:latin typeface="+mj-lt"/>
                <a:cs typeface="Arial"/>
              </a:rPr>
              <a:t>production</a:t>
            </a:r>
            <a:r>
              <a:rPr lang="es-ES" sz="1400" dirty="0">
                <a:solidFill>
                  <a:schemeClr val="tx1">
                    <a:lumMod val="75000"/>
                    <a:lumOff val="25000"/>
                  </a:schemeClr>
                </a:solidFill>
                <a:latin typeface="+mj-lt"/>
                <a:cs typeface="Arial"/>
              </a:rPr>
              <a:t> </a:t>
            </a:r>
            <a:r>
              <a:rPr lang="es-ES" sz="1400" dirty="0" err="1">
                <a:solidFill>
                  <a:schemeClr val="tx1">
                    <a:lumMod val="75000"/>
                    <a:lumOff val="25000"/>
                  </a:schemeClr>
                </a:solidFill>
                <a:latin typeface="+mj-lt"/>
                <a:cs typeface="Arial"/>
              </a:rPr>
              <a:t>activity</a:t>
            </a:r>
            <a:r>
              <a:rPr lang="es-ES" sz="1400" dirty="0">
                <a:solidFill>
                  <a:schemeClr val="tx1">
                    <a:lumMod val="75000"/>
                    <a:lumOff val="25000"/>
                  </a:schemeClr>
                </a:solidFill>
                <a:latin typeface="+mj-lt"/>
                <a:cs typeface="Arial"/>
              </a:rPr>
              <a:t> </a:t>
            </a:r>
            <a:r>
              <a:rPr lang="es-ES" sz="1400" dirty="0" err="1">
                <a:solidFill>
                  <a:schemeClr val="tx1">
                    <a:lumMod val="75000"/>
                    <a:lumOff val="25000"/>
                  </a:schemeClr>
                </a:solidFill>
                <a:latin typeface="+mj-lt"/>
                <a:cs typeface="Arial"/>
              </a:rPr>
              <a:t>groups</a:t>
            </a:r>
            <a:endParaRPr lang="es-ES" sz="1400" dirty="0">
              <a:solidFill>
                <a:schemeClr val="tx1">
                  <a:lumMod val="75000"/>
                  <a:lumOff val="25000"/>
                </a:schemeClr>
              </a:solidFill>
              <a:latin typeface="+mj-lt"/>
              <a:cs typeface="Arial"/>
            </a:endParaRPr>
          </a:p>
        </p:txBody>
      </p:sp>
      <p:cxnSp>
        <p:nvCxnSpPr>
          <p:cNvPr id="5" name="Conector recto 4">
            <a:extLst>
              <a:ext uri="{FF2B5EF4-FFF2-40B4-BE49-F238E27FC236}">
                <a16:creationId xmlns:a16="http://schemas.microsoft.com/office/drawing/2014/main" id="{E66B8AD2-160D-E49C-5AD3-8139A3C330C9}"/>
              </a:ext>
            </a:extLst>
          </p:cNvPr>
          <p:cNvCxnSpPr>
            <a:cxnSpLocks/>
          </p:cNvCxnSpPr>
          <p:nvPr/>
        </p:nvCxnSpPr>
        <p:spPr>
          <a:xfrm flipV="1">
            <a:off x="354406" y="256540"/>
            <a:ext cx="0" cy="541020"/>
          </a:xfrm>
          <a:prstGeom prst="line">
            <a:avLst/>
          </a:prstGeom>
          <a:ln>
            <a:solidFill>
              <a:srgbClr val="4C0425"/>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87069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ACE270-B20A-E7AD-DB6C-602CAF196006}"/>
            </a:ext>
          </a:extLst>
        </p:cNvPr>
        <p:cNvGrpSpPr/>
        <p:nvPr/>
      </p:nvGrpSpPr>
      <p:grpSpPr>
        <a:xfrm>
          <a:off x="0" y="0"/>
          <a:ext cx="0" cy="0"/>
          <a:chOff x="0" y="0"/>
          <a:chExt cx="0" cy="0"/>
        </a:xfrm>
      </p:grpSpPr>
      <p:sp>
        <p:nvSpPr>
          <p:cNvPr id="5" name="object 2">
            <a:extLst>
              <a:ext uri="{FF2B5EF4-FFF2-40B4-BE49-F238E27FC236}">
                <a16:creationId xmlns:a16="http://schemas.microsoft.com/office/drawing/2014/main" id="{D3C8E3EC-678B-AE92-DC52-36C80AB8CA4B}"/>
              </a:ext>
            </a:extLst>
          </p:cNvPr>
          <p:cNvSpPr txBox="1"/>
          <p:nvPr/>
        </p:nvSpPr>
        <p:spPr>
          <a:xfrm>
            <a:off x="436234" y="252791"/>
            <a:ext cx="7768166" cy="512448"/>
          </a:xfrm>
          <a:prstGeom prst="rect">
            <a:avLst/>
          </a:prstGeom>
          <a:noFill/>
        </p:spPr>
        <p:txBody>
          <a:bodyPr wrap="square" lIns="68580" tIns="34290" rIns="68580" bIns="34290" rtlCol="0">
            <a:spAutoFit/>
          </a:bodyPr>
          <a:lstStyle>
            <a:defPPr>
              <a:defRPr lang="es-ES"/>
            </a:defPPr>
            <a:lvl1pPr marR="0" lvl="0" indent="0" fontAlgn="auto">
              <a:lnSpc>
                <a:spcPct val="100000"/>
              </a:lnSpc>
              <a:spcBef>
                <a:spcPts val="0"/>
              </a:spcBef>
              <a:spcAft>
                <a:spcPts val="0"/>
              </a:spcAft>
              <a:buClrTx/>
              <a:buSzTx/>
              <a:buFontTx/>
              <a:buNone/>
              <a:tabLst/>
              <a:defRPr kumimoji="0" b="1" i="0" u="none" strike="noStrike" cap="none" spc="-5" normalizeH="0" baseline="0">
                <a:ln>
                  <a:noFill/>
                </a:ln>
                <a:solidFill>
                  <a:srgbClr val="EF3D6F"/>
                </a:solidFill>
                <a:effectLst/>
                <a:uLnTx/>
                <a:uFillTx/>
                <a:latin typeface="Segoe UI" panose="020B0502040204020203" pitchFamily="34" charset="0"/>
                <a:cs typeface="Segoe UI" panose="020B0502040204020203" pitchFamily="34" charset="0"/>
              </a:defRPr>
            </a:lvl1pPr>
          </a:lstStyle>
          <a:p>
            <a:pPr lvl="0">
              <a:lnSpc>
                <a:spcPct val="90000"/>
              </a:lnSpc>
              <a:defRPr/>
            </a:pPr>
            <a:r>
              <a:rPr lang="es-ES" dirty="0" err="1">
                <a:solidFill>
                  <a:srgbClr val="B6004C"/>
                </a:solidFill>
                <a:latin typeface="+mj-lt"/>
                <a:cs typeface="Arial"/>
              </a:rPr>
              <a:t>National</a:t>
            </a:r>
            <a:r>
              <a:rPr lang="es-ES" dirty="0">
                <a:solidFill>
                  <a:srgbClr val="B6004C"/>
                </a:solidFill>
                <a:latin typeface="+mj-lt"/>
                <a:cs typeface="Arial"/>
              </a:rPr>
              <a:t> Time </a:t>
            </a:r>
            <a:r>
              <a:rPr lang="es-ES" dirty="0" err="1">
                <a:solidFill>
                  <a:srgbClr val="B6004C"/>
                </a:solidFill>
                <a:latin typeface="+mj-lt"/>
                <a:cs typeface="Arial"/>
              </a:rPr>
              <a:t>Transfers</a:t>
            </a:r>
            <a:r>
              <a:rPr lang="es-ES" dirty="0">
                <a:solidFill>
                  <a:srgbClr val="B6004C"/>
                </a:solidFill>
                <a:latin typeface="+mj-lt"/>
                <a:cs typeface="Arial"/>
              </a:rPr>
              <a:t> </a:t>
            </a:r>
            <a:r>
              <a:rPr lang="es-ES" dirty="0" err="1">
                <a:solidFill>
                  <a:srgbClr val="B6004C"/>
                </a:solidFill>
                <a:latin typeface="+mj-lt"/>
                <a:cs typeface="Arial"/>
              </a:rPr>
              <a:t>Accounts</a:t>
            </a:r>
            <a:endParaRPr lang="es-ES" dirty="0">
              <a:solidFill>
                <a:srgbClr val="B6004C"/>
              </a:solidFill>
              <a:latin typeface="+mj-lt"/>
              <a:cs typeface="Arial"/>
            </a:endParaRPr>
          </a:p>
          <a:p>
            <a:pPr lvl="0">
              <a:lnSpc>
                <a:spcPct val="90000"/>
              </a:lnSpc>
              <a:defRPr/>
            </a:pPr>
            <a:r>
              <a:rPr lang="es-ES" sz="1400" dirty="0">
                <a:solidFill>
                  <a:schemeClr val="tx1">
                    <a:lumMod val="75000"/>
                    <a:lumOff val="25000"/>
                  </a:schemeClr>
                </a:solidFill>
                <a:latin typeface="+mj-lt"/>
                <a:cs typeface="Arial"/>
              </a:rPr>
              <a:t>Data </a:t>
            </a:r>
            <a:r>
              <a:rPr lang="es-ES" sz="1400" dirty="0" err="1">
                <a:solidFill>
                  <a:schemeClr val="tx1">
                    <a:lumMod val="75000"/>
                    <a:lumOff val="25000"/>
                  </a:schemeClr>
                </a:solidFill>
                <a:latin typeface="+mj-lt"/>
                <a:cs typeface="Arial"/>
              </a:rPr>
              <a:t>sources</a:t>
            </a:r>
            <a:endParaRPr lang="es-ES" sz="1400" dirty="0">
              <a:solidFill>
                <a:schemeClr val="tx1">
                  <a:lumMod val="75000"/>
                  <a:lumOff val="25000"/>
                </a:schemeClr>
              </a:solidFill>
              <a:latin typeface="+mj-lt"/>
              <a:cs typeface="Arial"/>
            </a:endParaRPr>
          </a:p>
        </p:txBody>
      </p:sp>
      <p:cxnSp>
        <p:nvCxnSpPr>
          <p:cNvPr id="6" name="Conector recto 5">
            <a:extLst>
              <a:ext uri="{FF2B5EF4-FFF2-40B4-BE49-F238E27FC236}">
                <a16:creationId xmlns:a16="http://schemas.microsoft.com/office/drawing/2014/main" id="{25DC19C7-277C-F9B7-727C-1BC05CBE2F88}"/>
              </a:ext>
            </a:extLst>
          </p:cNvPr>
          <p:cNvCxnSpPr>
            <a:cxnSpLocks/>
          </p:cNvCxnSpPr>
          <p:nvPr/>
        </p:nvCxnSpPr>
        <p:spPr>
          <a:xfrm flipV="1">
            <a:off x="354406" y="315805"/>
            <a:ext cx="0" cy="541020"/>
          </a:xfrm>
          <a:prstGeom prst="line">
            <a:avLst/>
          </a:prstGeom>
          <a:ln>
            <a:solidFill>
              <a:srgbClr val="4C0425"/>
            </a:solidFill>
          </a:ln>
          <a:effectLst/>
        </p:spPr>
        <p:style>
          <a:lnRef idx="2">
            <a:schemeClr val="accent1"/>
          </a:lnRef>
          <a:fillRef idx="0">
            <a:schemeClr val="accent1"/>
          </a:fillRef>
          <a:effectRef idx="1">
            <a:schemeClr val="accent1"/>
          </a:effectRef>
          <a:fontRef idx="minor">
            <a:schemeClr val="tx1"/>
          </a:fontRef>
        </p:style>
      </p:cxnSp>
      <p:sp>
        <p:nvSpPr>
          <p:cNvPr id="3" name="Rectángulo 2">
            <a:extLst>
              <a:ext uri="{FF2B5EF4-FFF2-40B4-BE49-F238E27FC236}">
                <a16:creationId xmlns:a16="http://schemas.microsoft.com/office/drawing/2014/main" id="{EB6A2884-25A8-A5B0-ECE2-0E65758A7E49}"/>
              </a:ext>
            </a:extLst>
          </p:cNvPr>
          <p:cNvSpPr/>
          <p:nvPr/>
        </p:nvSpPr>
        <p:spPr>
          <a:xfrm>
            <a:off x="726979" y="1851479"/>
            <a:ext cx="7495540" cy="1938416"/>
          </a:xfrm>
          <a:prstGeom prst="rect">
            <a:avLst/>
          </a:prstGeom>
        </p:spPr>
        <p:txBody>
          <a:bodyPr wrap="square">
            <a:spAutoFit/>
          </a:bodyPr>
          <a:lstStyle/>
          <a:p>
            <a:pPr marL="12700" marR="62230" lvl="0" defTabSz="914400">
              <a:lnSpc>
                <a:spcPct val="110000"/>
              </a:lnSpc>
              <a:tabLst>
                <a:tab pos="748030" algn="l"/>
                <a:tab pos="1400810" algn="l"/>
                <a:tab pos="1989455" algn="l"/>
                <a:tab pos="2854960" algn="l"/>
                <a:tab pos="3393440" algn="l"/>
                <a:tab pos="4714240" algn="l"/>
                <a:tab pos="5149850" algn="l"/>
                <a:tab pos="5986780" algn="l"/>
                <a:tab pos="6576695" algn="l"/>
                <a:tab pos="7167245" algn="l"/>
              </a:tabLst>
              <a:defRPr/>
            </a:pPr>
            <a:r>
              <a:rPr lang="es-MX" sz="1600" b="1" dirty="0">
                <a:solidFill>
                  <a:schemeClr val="tx1">
                    <a:lumMod val="75000"/>
                    <a:lumOff val="25000"/>
                  </a:schemeClr>
                </a:solidFill>
                <a:cs typeface="Arial"/>
              </a:rPr>
              <a:t>National Time-use Survey</a:t>
            </a:r>
            <a:endParaRPr lang="es-MX" sz="1600" dirty="0">
              <a:solidFill>
                <a:schemeClr val="tx1">
                  <a:lumMod val="75000"/>
                  <a:lumOff val="25000"/>
                </a:schemeClr>
              </a:solidFill>
              <a:cs typeface="Arial"/>
            </a:endParaRPr>
          </a:p>
          <a:p>
            <a:pPr marL="12700" marR="62230" lvl="0" defTabSz="914400">
              <a:lnSpc>
                <a:spcPct val="110000"/>
              </a:lnSpc>
              <a:tabLst>
                <a:tab pos="748030" algn="l"/>
                <a:tab pos="1400810" algn="l"/>
                <a:tab pos="1989455" algn="l"/>
                <a:tab pos="2854960" algn="l"/>
                <a:tab pos="3393440" algn="l"/>
                <a:tab pos="4714240" algn="l"/>
                <a:tab pos="5149850" algn="l"/>
                <a:tab pos="5986780" algn="l"/>
                <a:tab pos="6576695" algn="l"/>
                <a:tab pos="7167245" algn="l"/>
              </a:tabLst>
              <a:defRPr/>
            </a:pPr>
            <a:endParaRPr lang="es-MX" sz="1200" dirty="0">
              <a:solidFill>
                <a:schemeClr val="tx1">
                  <a:lumMod val="75000"/>
                  <a:lumOff val="25000"/>
                </a:schemeClr>
              </a:solidFill>
              <a:cs typeface="Arial"/>
            </a:endParaRPr>
          </a:p>
          <a:p>
            <a:pPr marL="182563" lvl="0" indent="-169863" defTabSz="914400">
              <a:lnSpc>
                <a:spcPct val="110000"/>
              </a:lnSpc>
              <a:buClr>
                <a:srgbClr val="B6004B"/>
              </a:buClr>
              <a:buFont typeface="Arial"/>
              <a:buChar char="•"/>
              <a:defRPr/>
            </a:pPr>
            <a:r>
              <a:rPr lang="es-MX" sz="1400" dirty="0">
                <a:solidFill>
                  <a:schemeClr val="tx1">
                    <a:lumMod val="75000"/>
                    <a:lumOff val="25000"/>
                  </a:schemeClr>
                </a:solidFill>
                <a:cs typeface="Arial"/>
              </a:rPr>
              <a:t>It is nationally representative.</a:t>
            </a:r>
          </a:p>
          <a:p>
            <a:pPr marL="182563" lvl="0" indent="-169863" defTabSz="914400">
              <a:lnSpc>
                <a:spcPct val="110000"/>
              </a:lnSpc>
              <a:buClr>
                <a:srgbClr val="B6004B"/>
              </a:buClr>
              <a:buFont typeface="Arial"/>
              <a:buChar char="•"/>
              <a:defRPr/>
            </a:pPr>
            <a:endParaRPr lang="es-MX" sz="1400" dirty="0">
              <a:solidFill>
                <a:schemeClr val="tx1">
                  <a:lumMod val="75000"/>
                  <a:lumOff val="25000"/>
                </a:schemeClr>
              </a:solidFill>
              <a:cs typeface="Arial"/>
            </a:endParaRPr>
          </a:p>
          <a:p>
            <a:pPr marL="182563" lvl="0" indent="-169863" defTabSz="914400">
              <a:lnSpc>
                <a:spcPct val="110000"/>
              </a:lnSpc>
              <a:buClr>
                <a:srgbClr val="B6004B"/>
              </a:buClr>
              <a:buFont typeface="Arial"/>
              <a:buChar char="•"/>
              <a:defRPr/>
            </a:pPr>
            <a:r>
              <a:rPr lang="es-MX" sz="1400" dirty="0">
                <a:solidFill>
                  <a:schemeClr val="tx1">
                    <a:lumMod val="75000"/>
                    <a:lumOff val="25000"/>
                  </a:schemeClr>
                </a:solidFill>
                <a:cs typeface="Arial"/>
              </a:rPr>
              <a:t>It covers the same period as comparable NTA estimates (2021).</a:t>
            </a:r>
          </a:p>
          <a:p>
            <a:pPr marL="182563" lvl="0" indent="-169863" defTabSz="914400">
              <a:lnSpc>
                <a:spcPct val="110000"/>
              </a:lnSpc>
              <a:buClr>
                <a:srgbClr val="B6004B"/>
              </a:buClr>
              <a:buFont typeface="Arial"/>
              <a:buChar char="•"/>
              <a:defRPr/>
            </a:pPr>
            <a:endParaRPr lang="es-MX" sz="1400" dirty="0">
              <a:solidFill>
                <a:schemeClr val="tx1">
                  <a:lumMod val="75000"/>
                  <a:lumOff val="25000"/>
                </a:schemeClr>
              </a:solidFill>
              <a:cs typeface="Arial"/>
            </a:endParaRPr>
          </a:p>
          <a:p>
            <a:pPr marL="182563" lvl="0" indent="-169863" defTabSz="914400">
              <a:lnSpc>
                <a:spcPct val="110000"/>
              </a:lnSpc>
              <a:buClr>
                <a:srgbClr val="B6004B"/>
              </a:buClr>
              <a:buFont typeface="Arial"/>
              <a:buChar char="•"/>
              <a:defRPr/>
            </a:pPr>
            <a:r>
              <a:rPr lang="es-MX" sz="1400" dirty="0">
                <a:solidFill>
                  <a:schemeClr val="tx1">
                    <a:lumMod val="75000"/>
                    <a:lumOff val="25000"/>
                  </a:schemeClr>
                </a:solidFill>
                <a:cs typeface="Arial"/>
              </a:rPr>
              <a:t>It has a sample of 45.000 households.</a:t>
            </a:r>
          </a:p>
          <a:p>
            <a:pPr marL="182563" lvl="0" indent="-169863" defTabSz="914400">
              <a:lnSpc>
                <a:spcPct val="110000"/>
              </a:lnSpc>
              <a:buClr>
                <a:srgbClr val="B6004B"/>
              </a:buClr>
              <a:buFont typeface="Arial"/>
              <a:buChar char="•"/>
              <a:defRPr/>
            </a:pPr>
            <a:endParaRPr lang="es-MX" sz="1200" dirty="0">
              <a:solidFill>
                <a:schemeClr val="tx1">
                  <a:lumMod val="75000"/>
                  <a:lumOff val="25000"/>
                </a:schemeClr>
              </a:solidFill>
              <a:cs typeface="Arial"/>
            </a:endParaRPr>
          </a:p>
        </p:txBody>
      </p:sp>
      <p:sp>
        <p:nvSpPr>
          <p:cNvPr id="9" name="Rectángulo: esquinas diagonales redondeadas 3">
            <a:extLst>
              <a:ext uri="{FF2B5EF4-FFF2-40B4-BE49-F238E27FC236}">
                <a16:creationId xmlns:a16="http://schemas.microsoft.com/office/drawing/2014/main" id="{3F6B0668-3656-C459-8807-F27134796D7F}"/>
              </a:ext>
            </a:extLst>
          </p:cNvPr>
          <p:cNvSpPr/>
          <p:nvPr/>
        </p:nvSpPr>
        <p:spPr>
          <a:xfrm>
            <a:off x="422238" y="1584780"/>
            <a:ext cx="8370388" cy="2780658"/>
          </a:xfrm>
          <a:prstGeom prst="round2DiagRect">
            <a:avLst/>
          </a:prstGeom>
          <a:noFill/>
          <a:ln>
            <a:solidFill>
              <a:srgbClr val="B6004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4060282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7BC68C7B-75F4-431D-B6A7-B92DC52DA39C}"/>
              </a:ext>
            </a:extLst>
          </p:cNvPr>
          <p:cNvSpPr/>
          <p:nvPr/>
        </p:nvSpPr>
        <p:spPr>
          <a:xfrm>
            <a:off x="5755759" y="0"/>
            <a:ext cx="3388241" cy="51435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419"/>
          </a:p>
        </p:txBody>
      </p:sp>
      <p:sp>
        <p:nvSpPr>
          <p:cNvPr id="5" name="object 2">
            <a:extLst>
              <a:ext uri="{FF2B5EF4-FFF2-40B4-BE49-F238E27FC236}">
                <a16:creationId xmlns:a16="http://schemas.microsoft.com/office/drawing/2014/main" id="{E3E9EE0E-8A7D-7D32-3992-C05CB07696A1}"/>
              </a:ext>
            </a:extLst>
          </p:cNvPr>
          <p:cNvSpPr txBox="1"/>
          <p:nvPr/>
        </p:nvSpPr>
        <p:spPr>
          <a:xfrm>
            <a:off x="454088" y="323389"/>
            <a:ext cx="7768166" cy="684803"/>
          </a:xfrm>
          <a:prstGeom prst="rect">
            <a:avLst/>
          </a:prstGeom>
          <a:noFill/>
        </p:spPr>
        <p:txBody>
          <a:bodyPr wrap="square" lIns="68580" tIns="34290" rIns="68580" bIns="34290" rtlCol="0" anchor="t">
            <a:spAutoFit/>
          </a:bodyPr>
          <a:lstStyle>
            <a:defPPr>
              <a:defRPr lang="es-ES"/>
            </a:defPPr>
            <a:lvl1pPr marR="0" lvl="0" indent="0" fontAlgn="auto">
              <a:lnSpc>
                <a:spcPct val="100000"/>
              </a:lnSpc>
              <a:spcBef>
                <a:spcPts val="0"/>
              </a:spcBef>
              <a:spcAft>
                <a:spcPts val="0"/>
              </a:spcAft>
              <a:buClrTx/>
              <a:buSzTx/>
              <a:buFontTx/>
              <a:buNone/>
              <a:tabLst/>
              <a:defRPr kumimoji="0" b="1" i="0" u="none" strike="noStrike" cap="none" spc="-5" normalizeH="0" baseline="0">
                <a:ln>
                  <a:noFill/>
                </a:ln>
                <a:solidFill>
                  <a:srgbClr val="EF3D6F"/>
                </a:solidFill>
                <a:effectLst/>
                <a:uLnTx/>
                <a:uFillTx/>
                <a:latin typeface="Segoe UI" panose="020B0502040204020203" pitchFamily="34" charset="0"/>
                <a:cs typeface="Segoe UI" panose="020B0502040204020203" pitchFamily="34" charset="0"/>
              </a:defRPr>
            </a:lvl1pPr>
          </a:lstStyle>
          <a:p>
            <a:pPr marL="12700"/>
            <a:r>
              <a:rPr lang="es-ES" sz="1400" dirty="0" err="1">
                <a:solidFill>
                  <a:srgbClr val="B6004B"/>
                </a:solidFill>
                <a:latin typeface="Segoe UI"/>
                <a:cs typeface="Arial"/>
              </a:rPr>
              <a:t>Production</a:t>
            </a:r>
            <a:r>
              <a:rPr lang="es-ES" sz="1400" dirty="0">
                <a:solidFill>
                  <a:srgbClr val="B6004B"/>
                </a:solidFill>
                <a:latin typeface="Segoe UI"/>
                <a:cs typeface="Arial"/>
              </a:rPr>
              <a:t> and </a:t>
            </a:r>
            <a:r>
              <a:rPr lang="es-ES" sz="1400" dirty="0" err="1">
                <a:solidFill>
                  <a:srgbClr val="B6004B"/>
                </a:solidFill>
                <a:latin typeface="Segoe UI"/>
                <a:cs typeface="Arial"/>
              </a:rPr>
              <a:t>consumption</a:t>
            </a:r>
            <a:r>
              <a:rPr lang="es-ES" sz="1400" dirty="0">
                <a:solidFill>
                  <a:srgbClr val="B6004B"/>
                </a:solidFill>
                <a:latin typeface="Segoe UI"/>
                <a:cs typeface="Arial"/>
              </a:rPr>
              <a:t> </a:t>
            </a:r>
            <a:r>
              <a:rPr lang="es-ES" sz="1400" dirty="0" err="1">
                <a:solidFill>
                  <a:srgbClr val="B6004B"/>
                </a:solidFill>
                <a:latin typeface="Segoe UI"/>
                <a:cs typeface="Arial"/>
              </a:rPr>
              <a:t>of</a:t>
            </a:r>
            <a:r>
              <a:rPr lang="es-ES" sz="1400" dirty="0">
                <a:solidFill>
                  <a:srgbClr val="B6004B"/>
                </a:solidFill>
                <a:latin typeface="Segoe UI"/>
                <a:cs typeface="Arial"/>
              </a:rPr>
              <a:t> </a:t>
            </a:r>
            <a:r>
              <a:rPr lang="es-ES" sz="1400" dirty="0" err="1">
                <a:solidFill>
                  <a:srgbClr val="B6004B"/>
                </a:solidFill>
                <a:latin typeface="Segoe UI"/>
                <a:cs typeface="Arial"/>
              </a:rPr>
              <a:t>unpaid</a:t>
            </a:r>
            <a:r>
              <a:rPr lang="es-ES" sz="1400" dirty="0">
                <a:solidFill>
                  <a:srgbClr val="B6004B"/>
                </a:solidFill>
                <a:latin typeface="Segoe UI"/>
                <a:cs typeface="Arial"/>
              </a:rPr>
              <a:t> </a:t>
            </a:r>
            <a:r>
              <a:rPr lang="es-ES" sz="1400" dirty="0" err="1">
                <a:solidFill>
                  <a:srgbClr val="B6004B"/>
                </a:solidFill>
                <a:latin typeface="Segoe UI"/>
                <a:cs typeface="Arial"/>
              </a:rPr>
              <a:t>household</a:t>
            </a:r>
            <a:r>
              <a:rPr lang="es-ES" sz="1400" dirty="0">
                <a:solidFill>
                  <a:srgbClr val="B6004B"/>
                </a:solidFill>
                <a:latin typeface="Segoe UI"/>
                <a:cs typeface="Arial"/>
              </a:rPr>
              <a:t> </a:t>
            </a:r>
            <a:r>
              <a:rPr lang="es-ES" sz="1400" dirty="0" err="1">
                <a:solidFill>
                  <a:srgbClr val="B6004B"/>
                </a:solidFill>
                <a:latin typeface="Segoe UI"/>
                <a:cs typeface="Arial"/>
              </a:rPr>
              <a:t>activities</a:t>
            </a:r>
            <a:r>
              <a:rPr lang="es-ES" sz="1400" dirty="0">
                <a:solidFill>
                  <a:srgbClr val="B6004B"/>
                </a:solidFill>
                <a:latin typeface="Segoe UI"/>
                <a:cs typeface="Arial"/>
              </a:rPr>
              <a:t> </a:t>
            </a:r>
            <a:endParaRPr lang="es-ES" sz="1400" b="1" dirty="0">
              <a:solidFill>
                <a:srgbClr val="B6004B"/>
              </a:solidFill>
              <a:latin typeface="Segoe UI"/>
              <a:cs typeface="Arial"/>
            </a:endParaRPr>
          </a:p>
          <a:p>
            <a:pPr lvl="0">
              <a:lnSpc>
                <a:spcPct val="90000"/>
              </a:lnSpc>
              <a:defRPr/>
            </a:pPr>
            <a:r>
              <a:rPr lang="es-ES" sz="1400" dirty="0">
                <a:solidFill>
                  <a:schemeClr val="tx1">
                    <a:lumMod val="75000"/>
                    <a:lumOff val="25000"/>
                  </a:schemeClr>
                </a:solidFill>
                <a:latin typeface="+mj-lt"/>
                <a:cs typeface="Arial"/>
              </a:rPr>
              <a:t>Colombia </a:t>
            </a:r>
          </a:p>
          <a:p>
            <a:pPr lvl="0">
              <a:defRPr/>
            </a:pPr>
            <a:r>
              <a:rPr lang="es-ES" sz="1200" b="0" dirty="0">
                <a:solidFill>
                  <a:schemeClr val="tx1">
                    <a:lumMod val="75000"/>
                    <a:lumOff val="25000"/>
                  </a:schemeClr>
                </a:solidFill>
                <a:latin typeface="+mj-lt"/>
                <a:ea typeface="Roboto Medium" panose="02000000000000000000" pitchFamily="2" charset="0"/>
                <a:cs typeface="Arial"/>
              </a:rPr>
              <a:t>2021</a:t>
            </a:r>
          </a:p>
        </p:txBody>
      </p:sp>
      <p:pic>
        <p:nvPicPr>
          <p:cNvPr id="2" name="Imagen 1">
            <a:extLst>
              <a:ext uri="{FF2B5EF4-FFF2-40B4-BE49-F238E27FC236}">
                <a16:creationId xmlns:a16="http://schemas.microsoft.com/office/drawing/2014/main" id="{D432E0FF-C124-11DB-1860-AEA14FF7A40F}"/>
              </a:ext>
            </a:extLst>
          </p:cNvPr>
          <p:cNvPicPr>
            <a:picLocks noChangeAspect="1"/>
          </p:cNvPicPr>
          <p:nvPr/>
        </p:nvPicPr>
        <p:blipFill>
          <a:blip r:embed="rId2"/>
          <a:srcRect/>
          <a:stretch/>
        </p:blipFill>
        <p:spPr bwMode="auto">
          <a:xfrm>
            <a:off x="354406" y="1303212"/>
            <a:ext cx="5168900" cy="3230562"/>
          </a:xfrm>
          <a:prstGeom prst="rect">
            <a:avLst/>
          </a:prstGeom>
          <a:noFill/>
          <a:ln>
            <a:noFill/>
          </a:ln>
        </p:spPr>
      </p:pic>
      <p:sp>
        <p:nvSpPr>
          <p:cNvPr id="6" name="CuadroTexto 5">
            <a:extLst>
              <a:ext uri="{FF2B5EF4-FFF2-40B4-BE49-F238E27FC236}">
                <a16:creationId xmlns:a16="http://schemas.microsoft.com/office/drawing/2014/main" id="{D1D4ED1B-DC72-00F7-DCEF-654679A5A006}"/>
              </a:ext>
            </a:extLst>
          </p:cNvPr>
          <p:cNvSpPr txBox="1"/>
          <p:nvPr/>
        </p:nvSpPr>
        <p:spPr>
          <a:xfrm>
            <a:off x="6163074" y="1063669"/>
            <a:ext cx="2845727" cy="3046988"/>
          </a:xfrm>
          <a:prstGeom prst="rect">
            <a:avLst/>
          </a:prstGeom>
          <a:noFill/>
        </p:spPr>
        <p:txBody>
          <a:bodyPr wrap="square" lIns="91440" tIns="45720" rIns="91440" bIns="45720" rtlCol="0" anchor="t">
            <a:spAutoFit/>
          </a:bodyPr>
          <a:lstStyle/>
          <a:p>
            <a:pPr>
              <a:buClr>
                <a:srgbClr val="8D143D"/>
              </a:buClr>
            </a:pPr>
            <a:r>
              <a:rPr lang="en-US" sz="1200" dirty="0"/>
              <a:t>Time spent on household activities is similar between men and women, with women averaging 13.8 hours per week and men 13.2 hours per week.</a:t>
            </a:r>
          </a:p>
          <a:p>
            <a:pPr>
              <a:buClr>
                <a:srgbClr val="8D143D"/>
              </a:buClr>
            </a:pPr>
            <a:endParaRPr lang="en-US" sz="1200" dirty="0"/>
          </a:p>
          <a:p>
            <a:pPr>
              <a:buClr>
                <a:srgbClr val="8D143D"/>
              </a:buClr>
            </a:pPr>
            <a:endParaRPr lang="en-US" sz="1200" dirty="0"/>
          </a:p>
          <a:p>
            <a:pPr>
              <a:buClr>
                <a:srgbClr val="8D143D"/>
              </a:buClr>
            </a:pPr>
            <a:r>
              <a:rPr lang="en-US" sz="1200" dirty="0"/>
              <a:t>Women reach their highest level of dedication to household activities at age 57, with 29.6 hours per week, while men reach their peak later, at age 72, with 10.7 hours.</a:t>
            </a:r>
          </a:p>
          <a:p>
            <a:pPr>
              <a:buClr>
                <a:srgbClr val="8D143D"/>
              </a:buClr>
            </a:pPr>
            <a:endParaRPr lang="en-US" sz="1200" dirty="0"/>
          </a:p>
          <a:p>
            <a:pPr>
              <a:buClr>
                <a:srgbClr val="8D143D"/>
              </a:buClr>
            </a:pPr>
            <a:endParaRPr lang="en-US" sz="1200" dirty="0"/>
          </a:p>
          <a:p>
            <a:pPr>
              <a:buClr>
                <a:srgbClr val="8D143D"/>
              </a:buClr>
            </a:pPr>
            <a:r>
              <a:rPr lang="en-US" sz="1200" dirty="0"/>
              <a:t>Between ages 27 and 59, women spend an average of 19.7 more hours on household activities than men.</a:t>
            </a:r>
            <a:endParaRPr lang="es-419" sz="1200" dirty="0"/>
          </a:p>
        </p:txBody>
      </p:sp>
      <p:sp>
        <p:nvSpPr>
          <p:cNvPr id="3" name="CuadroTexto 2">
            <a:extLst>
              <a:ext uri="{FF2B5EF4-FFF2-40B4-BE49-F238E27FC236}">
                <a16:creationId xmlns:a16="http://schemas.microsoft.com/office/drawing/2014/main" id="{6A08E062-0ACB-356B-4173-A130B1507F1E}"/>
              </a:ext>
            </a:extLst>
          </p:cNvPr>
          <p:cNvSpPr txBox="1"/>
          <p:nvPr/>
        </p:nvSpPr>
        <p:spPr>
          <a:xfrm>
            <a:off x="354406" y="4798016"/>
            <a:ext cx="4804112" cy="215444"/>
          </a:xfrm>
          <a:prstGeom prst="rect">
            <a:avLst/>
          </a:prstGeom>
          <a:noFill/>
        </p:spPr>
        <p:txBody>
          <a:bodyPr wrap="square" lIns="91440" tIns="45720" rIns="91440" bIns="45720" rtlCol="0" anchor="t">
            <a:spAutoFit/>
          </a:bodyPr>
          <a:lstStyle/>
          <a:p>
            <a:r>
              <a:rPr lang="es-CO" sz="800" b="1" dirty="0" err="1"/>
              <a:t>Source</a:t>
            </a:r>
            <a:r>
              <a:rPr lang="es-CO" sz="800" b="1" dirty="0"/>
              <a:t>: </a:t>
            </a:r>
            <a:r>
              <a:rPr lang="es-CO" sz="800" dirty="0"/>
              <a:t>DANE, Cuentas Nacionales de Transferencia de Tiempo</a:t>
            </a:r>
            <a:endParaRPr lang="es-419" sz="800" dirty="0"/>
          </a:p>
        </p:txBody>
      </p:sp>
      <p:sp>
        <p:nvSpPr>
          <p:cNvPr id="9" name="Elipse 8">
            <a:extLst>
              <a:ext uri="{FF2B5EF4-FFF2-40B4-BE49-F238E27FC236}">
                <a16:creationId xmlns:a16="http://schemas.microsoft.com/office/drawing/2014/main" id="{4CB30AF1-DF7D-4A9C-B9CB-F530CCCB8711}"/>
              </a:ext>
            </a:extLst>
          </p:cNvPr>
          <p:cNvSpPr/>
          <p:nvPr/>
        </p:nvSpPr>
        <p:spPr>
          <a:xfrm>
            <a:off x="7089070" y="516863"/>
            <a:ext cx="460744" cy="425840"/>
          </a:xfrm>
          <a:prstGeom prst="ellipse">
            <a:avLst/>
          </a:prstGeom>
          <a:solidFill>
            <a:srgbClr val="8D143D"/>
          </a:solidFill>
          <a:ln>
            <a:solidFill>
              <a:srgbClr val="8D143D"/>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s-CO"/>
          </a:p>
        </p:txBody>
      </p:sp>
      <p:pic>
        <p:nvPicPr>
          <p:cNvPr id="12" name="Imagen 11">
            <a:extLst>
              <a:ext uri="{FF2B5EF4-FFF2-40B4-BE49-F238E27FC236}">
                <a16:creationId xmlns:a16="http://schemas.microsoft.com/office/drawing/2014/main" id="{5B4DC5AD-7BB7-44B4-B8C5-5850A5826485}"/>
              </a:ext>
            </a:extLst>
          </p:cNvPr>
          <p:cNvPicPr>
            <a:picLocks noChangeAspect="1"/>
          </p:cNvPicPr>
          <p:nvPr/>
        </p:nvPicPr>
        <p:blipFill>
          <a:blip r:embed="rId3"/>
          <a:stretch>
            <a:fillRect/>
          </a:stretch>
        </p:blipFill>
        <p:spPr>
          <a:xfrm>
            <a:off x="5865194" y="1175377"/>
            <a:ext cx="255352" cy="255352"/>
          </a:xfrm>
          <a:prstGeom prst="rect">
            <a:avLst/>
          </a:prstGeom>
        </p:spPr>
      </p:pic>
      <p:pic>
        <p:nvPicPr>
          <p:cNvPr id="13" name="Imagen 12">
            <a:extLst>
              <a:ext uri="{FF2B5EF4-FFF2-40B4-BE49-F238E27FC236}">
                <a16:creationId xmlns:a16="http://schemas.microsoft.com/office/drawing/2014/main" id="{58AE4498-6E36-4D3C-8C39-CDB1C898525E}"/>
              </a:ext>
            </a:extLst>
          </p:cNvPr>
          <p:cNvPicPr>
            <a:picLocks noChangeAspect="1"/>
          </p:cNvPicPr>
          <p:nvPr/>
        </p:nvPicPr>
        <p:blipFill>
          <a:blip r:embed="rId3"/>
          <a:stretch>
            <a:fillRect/>
          </a:stretch>
        </p:blipFill>
        <p:spPr>
          <a:xfrm>
            <a:off x="5865194" y="2239046"/>
            <a:ext cx="255352" cy="255352"/>
          </a:xfrm>
          <a:prstGeom prst="rect">
            <a:avLst/>
          </a:prstGeom>
        </p:spPr>
      </p:pic>
      <p:pic>
        <p:nvPicPr>
          <p:cNvPr id="14" name="Imagen 13">
            <a:extLst>
              <a:ext uri="{FF2B5EF4-FFF2-40B4-BE49-F238E27FC236}">
                <a16:creationId xmlns:a16="http://schemas.microsoft.com/office/drawing/2014/main" id="{4D7EBDAD-FA50-40C8-A862-F3C488847249}"/>
              </a:ext>
            </a:extLst>
          </p:cNvPr>
          <p:cNvPicPr>
            <a:picLocks noChangeAspect="1"/>
          </p:cNvPicPr>
          <p:nvPr/>
        </p:nvPicPr>
        <p:blipFill>
          <a:blip r:embed="rId3"/>
          <a:stretch>
            <a:fillRect/>
          </a:stretch>
        </p:blipFill>
        <p:spPr>
          <a:xfrm>
            <a:off x="5901574" y="3545438"/>
            <a:ext cx="255352" cy="255352"/>
          </a:xfrm>
          <a:prstGeom prst="rect">
            <a:avLst/>
          </a:prstGeom>
        </p:spPr>
      </p:pic>
      <p:pic>
        <p:nvPicPr>
          <p:cNvPr id="16" name="Imagen 15">
            <a:extLst>
              <a:ext uri="{FF2B5EF4-FFF2-40B4-BE49-F238E27FC236}">
                <a16:creationId xmlns:a16="http://schemas.microsoft.com/office/drawing/2014/main" id="{877769E5-D348-4D8E-85FF-B34440A0F726}"/>
              </a:ext>
            </a:extLst>
          </p:cNvPr>
          <p:cNvPicPr>
            <a:picLocks noChangeAspect="1"/>
          </p:cNvPicPr>
          <p:nvPr/>
        </p:nvPicPr>
        <p:blipFill>
          <a:blip r:embed="rId4"/>
          <a:stretch>
            <a:fillRect/>
          </a:stretch>
        </p:blipFill>
        <p:spPr>
          <a:xfrm>
            <a:off x="7172917" y="555127"/>
            <a:ext cx="293050" cy="293050"/>
          </a:xfrm>
          <a:prstGeom prst="rect">
            <a:avLst/>
          </a:prstGeom>
        </p:spPr>
      </p:pic>
      <p:cxnSp>
        <p:nvCxnSpPr>
          <p:cNvPr id="4" name="Conector recto 3">
            <a:extLst>
              <a:ext uri="{FF2B5EF4-FFF2-40B4-BE49-F238E27FC236}">
                <a16:creationId xmlns:a16="http://schemas.microsoft.com/office/drawing/2014/main" id="{D9BB9C1B-658C-57AF-400E-982EFCC3466F}"/>
              </a:ext>
            </a:extLst>
          </p:cNvPr>
          <p:cNvCxnSpPr>
            <a:cxnSpLocks/>
          </p:cNvCxnSpPr>
          <p:nvPr/>
        </p:nvCxnSpPr>
        <p:spPr>
          <a:xfrm flipV="1">
            <a:off x="354406" y="392007"/>
            <a:ext cx="0" cy="541020"/>
          </a:xfrm>
          <a:prstGeom prst="line">
            <a:avLst/>
          </a:prstGeom>
          <a:ln>
            <a:solidFill>
              <a:srgbClr val="4C0425"/>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082284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52869046-3E79-413C-B1A5-19F0D47AA23B}"/>
              </a:ext>
            </a:extLst>
          </p:cNvPr>
          <p:cNvSpPr/>
          <p:nvPr/>
        </p:nvSpPr>
        <p:spPr>
          <a:xfrm>
            <a:off x="5414662" y="0"/>
            <a:ext cx="3729338" cy="51435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419"/>
          </a:p>
        </p:txBody>
      </p:sp>
      <p:sp>
        <p:nvSpPr>
          <p:cNvPr id="5" name="object 2">
            <a:extLst>
              <a:ext uri="{FF2B5EF4-FFF2-40B4-BE49-F238E27FC236}">
                <a16:creationId xmlns:a16="http://schemas.microsoft.com/office/drawing/2014/main" id="{E3E9EE0E-8A7D-7D32-3992-C05CB07696A1}"/>
              </a:ext>
            </a:extLst>
          </p:cNvPr>
          <p:cNvSpPr txBox="1"/>
          <p:nvPr/>
        </p:nvSpPr>
        <p:spPr>
          <a:xfrm>
            <a:off x="354406" y="319634"/>
            <a:ext cx="7768166" cy="684803"/>
          </a:xfrm>
          <a:prstGeom prst="rect">
            <a:avLst/>
          </a:prstGeom>
          <a:noFill/>
        </p:spPr>
        <p:txBody>
          <a:bodyPr wrap="square" lIns="68580" tIns="34290" rIns="68580" bIns="34290" rtlCol="0" anchor="t">
            <a:spAutoFit/>
          </a:bodyPr>
          <a:lstStyle>
            <a:defPPr>
              <a:defRPr lang="es-ES"/>
            </a:defPPr>
            <a:lvl1pPr marR="0" lvl="0" indent="0" fontAlgn="auto">
              <a:lnSpc>
                <a:spcPct val="100000"/>
              </a:lnSpc>
              <a:spcBef>
                <a:spcPts val="0"/>
              </a:spcBef>
              <a:spcAft>
                <a:spcPts val="0"/>
              </a:spcAft>
              <a:buClrTx/>
              <a:buSzTx/>
              <a:buFontTx/>
              <a:buNone/>
              <a:tabLst/>
              <a:defRPr kumimoji="0" b="1" i="0" u="none" strike="noStrike" cap="none" spc="-5" normalizeH="0" baseline="0">
                <a:ln>
                  <a:noFill/>
                </a:ln>
                <a:solidFill>
                  <a:srgbClr val="EF3D6F"/>
                </a:solidFill>
                <a:effectLst/>
                <a:uLnTx/>
                <a:uFillTx/>
                <a:latin typeface="Segoe UI" panose="020B0502040204020203" pitchFamily="34" charset="0"/>
                <a:cs typeface="Segoe UI" panose="020B0502040204020203" pitchFamily="34" charset="0"/>
              </a:defRPr>
            </a:lvl1pPr>
          </a:lstStyle>
          <a:p>
            <a:pPr marL="12700"/>
            <a:r>
              <a:rPr lang="es-ES" sz="1400" dirty="0" err="1">
                <a:solidFill>
                  <a:srgbClr val="B6004B"/>
                </a:solidFill>
                <a:latin typeface="Segoe UI"/>
                <a:cs typeface="Arial"/>
              </a:rPr>
              <a:t>Production</a:t>
            </a:r>
            <a:r>
              <a:rPr lang="es-ES" sz="1400" dirty="0">
                <a:solidFill>
                  <a:srgbClr val="B6004B"/>
                </a:solidFill>
                <a:latin typeface="Segoe UI"/>
                <a:cs typeface="Arial"/>
              </a:rPr>
              <a:t> and </a:t>
            </a:r>
            <a:r>
              <a:rPr lang="es-ES" sz="1400" dirty="0" err="1">
                <a:solidFill>
                  <a:srgbClr val="B6004B"/>
                </a:solidFill>
                <a:latin typeface="Segoe UI"/>
                <a:cs typeface="Arial"/>
              </a:rPr>
              <a:t>consumption</a:t>
            </a:r>
            <a:r>
              <a:rPr lang="es-ES" sz="1400" dirty="0">
                <a:solidFill>
                  <a:srgbClr val="B6004B"/>
                </a:solidFill>
                <a:latin typeface="Segoe UI"/>
                <a:cs typeface="Arial"/>
              </a:rPr>
              <a:t> </a:t>
            </a:r>
            <a:r>
              <a:rPr lang="es-ES" sz="1400" dirty="0" err="1">
                <a:solidFill>
                  <a:srgbClr val="B6004B"/>
                </a:solidFill>
                <a:latin typeface="Segoe UI"/>
                <a:cs typeface="Arial"/>
              </a:rPr>
              <a:t>of</a:t>
            </a:r>
            <a:r>
              <a:rPr lang="es-ES" sz="1400" dirty="0">
                <a:solidFill>
                  <a:srgbClr val="B6004B"/>
                </a:solidFill>
                <a:latin typeface="Segoe UI"/>
                <a:cs typeface="Arial"/>
              </a:rPr>
              <a:t> care, </a:t>
            </a:r>
            <a:r>
              <a:rPr lang="es-ES" sz="1400" dirty="0" err="1">
                <a:solidFill>
                  <a:srgbClr val="B6004B"/>
                </a:solidFill>
                <a:latin typeface="Segoe UI"/>
                <a:cs typeface="Arial"/>
              </a:rPr>
              <a:t>by</a:t>
            </a:r>
            <a:r>
              <a:rPr lang="es-ES" sz="1400" dirty="0">
                <a:solidFill>
                  <a:srgbClr val="B6004B"/>
                </a:solidFill>
                <a:latin typeface="Segoe UI"/>
                <a:cs typeface="Arial"/>
              </a:rPr>
              <a:t> </a:t>
            </a:r>
            <a:r>
              <a:rPr lang="es-ES" sz="1400" dirty="0" err="1">
                <a:solidFill>
                  <a:srgbClr val="B6004B"/>
                </a:solidFill>
                <a:latin typeface="Segoe UI"/>
                <a:cs typeface="Arial"/>
              </a:rPr>
              <a:t>age</a:t>
            </a:r>
            <a:r>
              <a:rPr lang="es-ES" sz="1400" dirty="0">
                <a:solidFill>
                  <a:srgbClr val="B6004B"/>
                </a:solidFill>
                <a:latin typeface="Segoe UI"/>
                <a:cs typeface="Arial"/>
              </a:rPr>
              <a:t> and sex </a:t>
            </a:r>
          </a:p>
          <a:p>
            <a:pPr lvl="0">
              <a:lnSpc>
                <a:spcPct val="90000"/>
              </a:lnSpc>
              <a:defRPr/>
            </a:pPr>
            <a:r>
              <a:rPr lang="es-ES" sz="1400" dirty="0">
                <a:solidFill>
                  <a:schemeClr val="tx1">
                    <a:lumMod val="75000"/>
                    <a:lumOff val="25000"/>
                  </a:schemeClr>
                </a:solidFill>
                <a:latin typeface="+mj-lt"/>
                <a:cs typeface="Arial"/>
              </a:rPr>
              <a:t>Colombia </a:t>
            </a:r>
          </a:p>
          <a:p>
            <a:pPr lvl="0">
              <a:defRPr/>
            </a:pPr>
            <a:r>
              <a:rPr lang="es-ES" sz="1200" b="0" dirty="0">
                <a:solidFill>
                  <a:schemeClr val="tx1">
                    <a:lumMod val="75000"/>
                    <a:lumOff val="25000"/>
                  </a:schemeClr>
                </a:solidFill>
                <a:latin typeface="+mj-lt"/>
                <a:ea typeface="Roboto Medium" panose="02000000000000000000" pitchFamily="2" charset="0"/>
                <a:cs typeface="Arial"/>
              </a:rPr>
              <a:t>2021</a:t>
            </a:r>
          </a:p>
        </p:txBody>
      </p:sp>
      <p:pic>
        <p:nvPicPr>
          <p:cNvPr id="2" name="Imagen 1">
            <a:extLst>
              <a:ext uri="{FF2B5EF4-FFF2-40B4-BE49-F238E27FC236}">
                <a16:creationId xmlns:a16="http://schemas.microsoft.com/office/drawing/2014/main" id="{47C5E4FF-3D8A-0CA3-4F5F-DAC9D8B9952F}"/>
              </a:ext>
            </a:extLst>
          </p:cNvPr>
          <p:cNvPicPr>
            <a:picLocks noChangeAspect="1"/>
          </p:cNvPicPr>
          <p:nvPr/>
        </p:nvPicPr>
        <p:blipFill>
          <a:blip r:embed="rId2"/>
          <a:srcRect/>
          <a:stretch/>
        </p:blipFill>
        <p:spPr bwMode="auto">
          <a:xfrm>
            <a:off x="354406" y="1278961"/>
            <a:ext cx="5060255" cy="3162659"/>
          </a:xfrm>
          <a:prstGeom prst="rect">
            <a:avLst/>
          </a:prstGeom>
          <a:noFill/>
          <a:ln>
            <a:noFill/>
          </a:ln>
        </p:spPr>
      </p:pic>
      <p:sp>
        <p:nvSpPr>
          <p:cNvPr id="6" name="CuadroTexto 5">
            <a:extLst>
              <a:ext uri="{FF2B5EF4-FFF2-40B4-BE49-F238E27FC236}">
                <a16:creationId xmlns:a16="http://schemas.microsoft.com/office/drawing/2014/main" id="{8F4EBBF3-79AF-CCAA-72C5-80ABCC966ABE}"/>
              </a:ext>
            </a:extLst>
          </p:cNvPr>
          <p:cNvSpPr txBox="1"/>
          <p:nvPr/>
        </p:nvSpPr>
        <p:spPr>
          <a:xfrm>
            <a:off x="6015605" y="295543"/>
            <a:ext cx="2927067" cy="3985706"/>
          </a:xfrm>
          <a:prstGeom prst="rect">
            <a:avLst/>
          </a:prstGeom>
          <a:noFill/>
        </p:spPr>
        <p:txBody>
          <a:bodyPr wrap="square" lIns="91440" tIns="45720" rIns="91440" bIns="45720" rtlCol="0" anchor="t">
            <a:spAutoFit/>
          </a:bodyPr>
          <a:lstStyle/>
          <a:p>
            <a:endParaRPr lang="en-US" sz="1100" dirty="0"/>
          </a:p>
          <a:p>
            <a:r>
              <a:rPr lang="en-US" sz="1100" dirty="0"/>
              <a:t>Girls under one year old receive 12 hours of care per week, while boys of the same age receive 9.4 hours. </a:t>
            </a:r>
          </a:p>
          <a:p>
            <a:endParaRPr lang="en-US" sz="1100" dirty="0"/>
          </a:p>
          <a:p>
            <a:r>
              <a:rPr lang="en-US" sz="1100" dirty="0"/>
              <a:t>The amount of care received decreases with age, dropping to 0.4 hours per week between ages 15 and 26, and to 0.8 hours for women and 0.5 hours for men over the age of 60.</a:t>
            </a:r>
          </a:p>
          <a:p>
            <a:endParaRPr lang="en-US" sz="1100" dirty="0"/>
          </a:p>
          <a:p>
            <a:r>
              <a:rPr lang="en-US" sz="1100" dirty="0"/>
              <a:t>Women produce 0.5 hours more unpaid care on average than men, reaching their peak at age 27 with 3.5 hours per week. Between ages 15 and 59, women dedicate an average of 2.1 hours per week to care, which decreases to 0.6 hours for those over 60.</a:t>
            </a:r>
          </a:p>
          <a:p>
            <a:endParaRPr lang="en-US" sz="1100" dirty="0"/>
          </a:p>
          <a:p>
            <a:r>
              <a:rPr lang="en-US" sz="1100" dirty="0"/>
              <a:t>Men reach their highest level of care production at age 34 with 1.7 hours per week and dedicate an average of 1.3 hours between ages 27 and 59.</a:t>
            </a:r>
            <a:endParaRPr lang="es-419" sz="1100" dirty="0"/>
          </a:p>
        </p:txBody>
      </p:sp>
      <p:sp>
        <p:nvSpPr>
          <p:cNvPr id="3" name="CuadroTexto 2">
            <a:extLst>
              <a:ext uri="{FF2B5EF4-FFF2-40B4-BE49-F238E27FC236}">
                <a16:creationId xmlns:a16="http://schemas.microsoft.com/office/drawing/2014/main" id="{D0D67D4B-642F-899C-6DD3-BCE0116FACC2}"/>
              </a:ext>
            </a:extLst>
          </p:cNvPr>
          <p:cNvSpPr txBox="1"/>
          <p:nvPr/>
        </p:nvSpPr>
        <p:spPr>
          <a:xfrm>
            <a:off x="354406" y="4739982"/>
            <a:ext cx="4804112" cy="215444"/>
          </a:xfrm>
          <a:prstGeom prst="rect">
            <a:avLst/>
          </a:prstGeom>
          <a:noFill/>
        </p:spPr>
        <p:txBody>
          <a:bodyPr wrap="square" lIns="91440" tIns="45720" rIns="91440" bIns="45720" rtlCol="0" anchor="t">
            <a:spAutoFit/>
          </a:bodyPr>
          <a:lstStyle/>
          <a:p>
            <a:r>
              <a:rPr lang="es-CO" sz="800" b="1" dirty="0" err="1"/>
              <a:t>Source</a:t>
            </a:r>
            <a:r>
              <a:rPr lang="es-CO" sz="800" b="1" dirty="0"/>
              <a:t>: </a:t>
            </a:r>
            <a:r>
              <a:rPr lang="es-CO" sz="800" dirty="0"/>
              <a:t>DANE, Cuentas Nacionales de Transferencia de Tiempo</a:t>
            </a:r>
            <a:endParaRPr lang="es-419" sz="800" dirty="0"/>
          </a:p>
        </p:txBody>
      </p:sp>
      <p:pic>
        <p:nvPicPr>
          <p:cNvPr id="11" name="Imagen 10">
            <a:extLst>
              <a:ext uri="{FF2B5EF4-FFF2-40B4-BE49-F238E27FC236}">
                <a16:creationId xmlns:a16="http://schemas.microsoft.com/office/drawing/2014/main" id="{7B27A1F0-72BF-4736-AD18-087130A694F5}"/>
              </a:ext>
            </a:extLst>
          </p:cNvPr>
          <p:cNvPicPr>
            <a:picLocks noChangeAspect="1"/>
          </p:cNvPicPr>
          <p:nvPr/>
        </p:nvPicPr>
        <p:blipFill>
          <a:blip r:embed="rId3"/>
          <a:stretch>
            <a:fillRect/>
          </a:stretch>
        </p:blipFill>
        <p:spPr>
          <a:xfrm>
            <a:off x="5592981" y="1443968"/>
            <a:ext cx="352937" cy="352937"/>
          </a:xfrm>
          <a:prstGeom prst="rect">
            <a:avLst/>
          </a:prstGeom>
        </p:spPr>
      </p:pic>
      <p:pic>
        <p:nvPicPr>
          <p:cNvPr id="13" name="Imagen 12">
            <a:extLst>
              <a:ext uri="{FF2B5EF4-FFF2-40B4-BE49-F238E27FC236}">
                <a16:creationId xmlns:a16="http://schemas.microsoft.com/office/drawing/2014/main" id="{F4B0B319-CFF0-414F-9D2E-05C0898F37A8}"/>
              </a:ext>
            </a:extLst>
          </p:cNvPr>
          <p:cNvPicPr>
            <a:picLocks noChangeAspect="1"/>
          </p:cNvPicPr>
          <p:nvPr/>
        </p:nvPicPr>
        <p:blipFill>
          <a:blip r:embed="rId4"/>
          <a:stretch>
            <a:fillRect/>
          </a:stretch>
        </p:blipFill>
        <p:spPr>
          <a:xfrm>
            <a:off x="5588787" y="602611"/>
            <a:ext cx="332741" cy="332741"/>
          </a:xfrm>
          <a:prstGeom prst="rect">
            <a:avLst/>
          </a:prstGeom>
        </p:spPr>
      </p:pic>
      <p:pic>
        <p:nvPicPr>
          <p:cNvPr id="17" name="Imagen 16">
            <a:extLst>
              <a:ext uri="{FF2B5EF4-FFF2-40B4-BE49-F238E27FC236}">
                <a16:creationId xmlns:a16="http://schemas.microsoft.com/office/drawing/2014/main" id="{E53B0164-6C0D-4213-A293-6E2B2639B8ED}"/>
              </a:ext>
            </a:extLst>
          </p:cNvPr>
          <p:cNvPicPr>
            <a:picLocks noChangeAspect="1"/>
          </p:cNvPicPr>
          <p:nvPr/>
        </p:nvPicPr>
        <p:blipFill>
          <a:blip r:embed="rId5"/>
          <a:stretch>
            <a:fillRect/>
          </a:stretch>
        </p:blipFill>
        <p:spPr>
          <a:xfrm>
            <a:off x="5609214" y="3595115"/>
            <a:ext cx="330778" cy="330778"/>
          </a:xfrm>
          <a:prstGeom prst="rect">
            <a:avLst/>
          </a:prstGeom>
        </p:spPr>
      </p:pic>
      <p:pic>
        <p:nvPicPr>
          <p:cNvPr id="19" name="Imagen 18">
            <a:extLst>
              <a:ext uri="{FF2B5EF4-FFF2-40B4-BE49-F238E27FC236}">
                <a16:creationId xmlns:a16="http://schemas.microsoft.com/office/drawing/2014/main" id="{AE0F6C6C-6332-43BA-9E58-A4F27A3C70B0}"/>
              </a:ext>
            </a:extLst>
          </p:cNvPr>
          <p:cNvPicPr>
            <a:picLocks noChangeAspect="1"/>
          </p:cNvPicPr>
          <p:nvPr/>
        </p:nvPicPr>
        <p:blipFill>
          <a:blip r:embed="rId6"/>
          <a:stretch>
            <a:fillRect/>
          </a:stretch>
        </p:blipFill>
        <p:spPr>
          <a:xfrm>
            <a:off x="5609214" y="2578837"/>
            <a:ext cx="312314" cy="312314"/>
          </a:xfrm>
          <a:prstGeom prst="rect">
            <a:avLst/>
          </a:prstGeom>
        </p:spPr>
      </p:pic>
      <p:cxnSp>
        <p:nvCxnSpPr>
          <p:cNvPr id="4" name="Conector recto 3">
            <a:extLst>
              <a:ext uri="{FF2B5EF4-FFF2-40B4-BE49-F238E27FC236}">
                <a16:creationId xmlns:a16="http://schemas.microsoft.com/office/drawing/2014/main" id="{F50CC007-7B95-47AE-300F-DB1640CC8D09}"/>
              </a:ext>
            </a:extLst>
          </p:cNvPr>
          <p:cNvCxnSpPr>
            <a:cxnSpLocks/>
          </p:cNvCxnSpPr>
          <p:nvPr/>
        </p:nvCxnSpPr>
        <p:spPr>
          <a:xfrm flipV="1">
            <a:off x="354406" y="375075"/>
            <a:ext cx="0" cy="541020"/>
          </a:xfrm>
          <a:prstGeom prst="line">
            <a:avLst/>
          </a:prstGeom>
          <a:ln>
            <a:solidFill>
              <a:srgbClr val="4C0425"/>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810646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a:extLst>
              <a:ext uri="{FF2B5EF4-FFF2-40B4-BE49-F238E27FC236}">
                <a16:creationId xmlns:a16="http://schemas.microsoft.com/office/drawing/2014/main" id="{7C2EADDB-B1D6-475E-B9B2-562D88D7F00F}"/>
              </a:ext>
            </a:extLst>
          </p:cNvPr>
          <p:cNvSpPr/>
          <p:nvPr/>
        </p:nvSpPr>
        <p:spPr>
          <a:xfrm>
            <a:off x="5755758" y="0"/>
            <a:ext cx="3388241" cy="51435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419"/>
          </a:p>
        </p:txBody>
      </p:sp>
      <p:sp>
        <p:nvSpPr>
          <p:cNvPr id="6" name="CuadroTexto 5">
            <a:extLst>
              <a:ext uri="{FF2B5EF4-FFF2-40B4-BE49-F238E27FC236}">
                <a16:creationId xmlns:a16="http://schemas.microsoft.com/office/drawing/2014/main" id="{BAA27B1D-A269-EB27-69F0-54243B9AD490}"/>
              </a:ext>
            </a:extLst>
          </p:cNvPr>
          <p:cNvSpPr txBox="1"/>
          <p:nvPr/>
        </p:nvSpPr>
        <p:spPr>
          <a:xfrm>
            <a:off x="6146103" y="592583"/>
            <a:ext cx="2890106" cy="3477875"/>
          </a:xfrm>
          <a:prstGeom prst="rect">
            <a:avLst/>
          </a:prstGeom>
          <a:noFill/>
        </p:spPr>
        <p:txBody>
          <a:bodyPr wrap="square" lIns="91440" tIns="45720" rIns="91440" bIns="45720" rtlCol="0" anchor="t">
            <a:spAutoFit/>
          </a:bodyPr>
          <a:lstStyle/>
          <a:p>
            <a:r>
              <a:rPr lang="en-US" sz="1100" dirty="0"/>
              <a:t>Women spend an average of 21 hours per week on household and care activities, while men spend 7.5 hours.</a:t>
            </a:r>
          </a:p>
          <a:p>
            <a:endParaRPr lang="en-US" sz="1100" dirty="0"/>
          </a:p>
          <a:p>
            <a:endParaRPr lang="en-US" sz="1100" dirty="0"/>
          </a:p>
          <a:p>
            <a:r>
              <a:rPr lang="en-US" sz="1100" dirty="0"/>
              <a:t>Women consume 0.9 more hours of NTTA activities compared to men.</a:t>
            </a:r>
          </a:p>
          <a:p>
            <a:endParaRPr lang="en-US" sz="1100" dirty="0"/>
          </a:p>
          <a:p>
            <a:endParaRPr lang="en-US" sz="1100" dirty="0"/>
          </a:p>
          <a:p>
            <a:r>
              <a:rPr lang="en-US" sz="1100" dirty="0"/>
              <a:t>Girls under 15 years old consume an average of 15 hours, while boys consume 14.3 hours. In the 60 and older age group, women consume an average of 16.8 hours, and men 15.5 hours.</a:t>
            </a:r>
          </a:p>
          <a:p>
            <a:endParaRPr lang="en-US" sz="1100" dirty="0"/>
          </a:p>
          <a:p>
            <a:endParaRPr lang="en-US" sz="1100" dirty="0"/>
          </a:p>
          <a:p>
            <a:r>
              <a:rPr lang="en-US" sz="1100" dirty="0"/>
              <a:t>Between ages 15 and 26, women consume 0.4 more hours of care activities than men; this difference increases to 0.6 hours between ages 27 and 59.</a:t>
            </a:r>
            <a:endParaRPr lang="es-419" sz="1100" dirty="0">
              <a:cs typeface="Segoe UI"/>
            </a:endParaRPr>
          </a:p>
        </p:txBody>
      </p:sp>
      <p:pic>
        <p:nvPicPr>
          <p:cNvPr id="7" name="Imagen 6">
            <a:extLst>
              <a:ext uri="{FF2B5EF4-FFF2-40B4-BE49-F238E27FC236}">
                <a16:creationId xmlns:a16="http://schemas.microsoft.com/office/drawing/2014/main" id="{5C56A0BF-3099-7A72-D1F2-C98C8700E986}"/>
              </a:ext>
            </a:extLst>
          </p:cNvPr>
          <p:cNvPicPr>
            <a:picLocks noChangeAspect="1"/>
          </p:cNvPicPr>
          <p:nvPr/>
        </p:nvPicPr>
        <p:blipFill>
          <a:blip r:embed="rId2"/>
          <a:srcRect/>
          <a:stretch/>
        </p:blipFill>
        <p:spPr bwMode="auto">
          <a:xfrm>
            <a:off x="358043" y="1221056"/>
            <a:ext cx="5334310" cy="3333944"/>
          </a:xfrm>
          <a:prstGeom prst="rect">
            <a:avLst/>
          </a:prstGeom>
          <a:noFill/>
          <a:ln>
            <a:noFill/>
          </a:ln>
        </p:spPr>
      </p:pic>
      <p:sp>
        <p:nvSpPr>
          <p:cNvPr id="2" name="CuadroTexto 1">
            <a:extLst>
              <a:ext uri="{FF2B5EF4-FFF2-40B4-BE49-F238E27FC236}">
                <a16:creationId xmlns:a16="http://schemas.microsoft.com/office/drawing/2014/main" id="{53AC7AF7-CBE5-FE94-A188-FA6B452810CA}"/>
              </a:ext>
            </a:extLst>
          </p:cNvPr>
          <p:cNvSpPr txBox="1"/>
          <p:nvPr/>
        </p:nvSpPr>
        <p:spPr>
          <a:xfrm>
            <a:off x="354406" y="4762005"/>
            <a:ext cx="4804112" cy="215444"/>
          </a:xfrm>
          <a:prstGeom prst="rect">
            <a:avLst/>
          </a:prstGeom>
          <a:noFill/>
        </p:spPr>
        <p:txBody>
          <a:bodyPr wrap="square" lIns="91440" tIns="45720" rIns="91440" bIns="45720" rtlCol="0" anchor="t">
            <a:spAutoFit/>
          </a:bodyPr>
          <a:lstStyle/>
          <a:p>
            <a:r>
              <a:rPr lang="es-CO" sz="800" b="1" dirty="0" err="1"/>
              <a:t>Source</a:t>
            </a:r>
            <a:r>
              <a:rPr lang="es-CO" sz="800" b="1" dirty="0"/>
              <a:t>: </a:t>
            </a:r>
            <a:r>
              <a:rPr lang="es-CO" sz="800" dirty="0"/>
              <a:t>DANE, Cuentas Nacionales de Transferencia de Tiempo</a:t>
            </a:r>
            <a:endParaRPr lang="es-419" sz="800" dirty="0"/>
          </a:p>
        </p:txBody>
      </p:sp>
      <p:pic>
        <p:nvPicPr>
          <p:cNvPr id="4" name="Imagen 3">
            <a:extLst>
              <a:ext uri="{FF2B5EF4-FFF2-40B4-BE49-F238E27FC236}">
                <a16:creationId xmlns:a16="http://schemas.microsoft.com/office/drawing/2014/main" id="{75A48B65-B902-4A92-9F1B-870041A56993}"/>
              </a:ext>
            </a:extLst>
          </p:cNvPr>
          <p:cNvPicPr>
            <a:picLocks noChangeAspect="1"/>
          </p:cNvPicPr>
          <p:nvPr/>
        </p:nvPicPr>
        <p:blipFill>
          <a:blip r:embed="rId3"/>
          <a:stretch>
            <a:fillRect/>
          </a:stretch>
        </p:blipFill>
        <p:spPr>
          <a:xfrm>
            <a:off x="5834573" y="872283"/>
            <a:ext cx="320706" cy="320706"/>
          </a:xfrm>
          <a:prstGeom prst="rect">
            <a:avLst/>
          </a:prstGeom>
        </p:spPr>
      </p:pic>
      <p:pic>
        <p:nvPicPr>
          <p:cNvPr id="15" name="Imagen 14">
            <a:extLst>
              <a:ext uri="{FF2B5EF4-FFF2-40B4-BE49-F238E27FC236}">
                <a16:creationId xmlns:a16="http://schemas.microsoft.com/office/drawing/2014/main" id="{30AA2BA2-2803-487F-9B8F-2064B65E8619}"/>
              </a:ext>
            </a:extLst>
          </p:cNvPr>
          <p:cNvPicPr>
            <a:picLocks noChangeAspect="1"/>
          </p:cNvPicPr>
          <p:nvPr/>
        </p:nvPicPr>
        <p:blipFill>
          <a:blip r:embed="rId4"/>
          <a:stretch>
            <a:fillRect/>
          </a:stretch>
        </p:blipFill>
        <p:spPr>
          <a:xfrm>
            <a:off x="5839630" y="2397139"/>
            <a:ext cx="306473" cy="306473"/>
          </a:xfrm>
          <a:prstGeom prst="rect">
            <a:avLst/>
          </a:prstGeom>
        </p:spPr>
      </p:pic>
      <p:pic>
        <p:nvPicPr>
          <p:cNvPr id="17" name="Imagen 16">
            <a:extLst>
              <a:ext uri="{FF2B5EF4-FFF2-40B4-BE49-F238E27FC236}">
                <a16:creationId xmlns:a16="http://schemas.microsoft.com/office/drawing/2014/main" id="{B41862D1-F3E0-491B-85C0-17712C94B57F}"/>
              </a:ext>
            </a:extLst>
          </p:cNvPr>
          <p:cNvPicPr>
            <a:picLocks noChangeAspect="1"/>
          </p:cNvPicPr>
          <p:nvPr/>
        </p:nvPicPr>
        <p:blipFill rotWithShape="1">
          <a:blip r:embed="rId5"/>
          <a:srcRect l="52908" t="16363"/>
          <a:stretch/>
        </p:blipFill>
        <p:spPr>
          <a:xfrm>
            <a:off x="5853865" y="3418918"/>
            <a:ext cx="267947" cy="475874"/>
          </a:xfrm>
          <a:prstGeom prst="rect">
            <a:avLst/>
          </a:prstGeom>
        </p:spPr>
      </p:pic>
      <p:pic>
        <p:nvPicPr>
          <p:cNvPr id="19" name="Imagen 18">
            <a:extLst>
              <a:ext uri="{FF2B5EF4-FFF2-40B4-BE49-F238E27FC236}">
                <a16:creationId xmlns:a16="http://schemas.microsoft.com/office/drawing/2014/main" id="{E8E5588A-545B-4ED7-9E6B-AB674663A2EA}"/>
              </a:ext>
            </a:extLst>
          </p:cNvPr>
          <p:cNvPicPr>
            <a:picLocks noChangeAspect="1"/>
          </p:cNvPicPr>
          <p:nvPr/>
        </p:nvPicPr>
        <p:blipFill>
          <a:blip r:embed="rId6"/>
          <a:stretch>
            <a:fillRect/>
          </a:stretch>
        </p:blipFill>
        <p:spPr>
          <a:xfrm>
            <a:off x="5799695" y="1457166"/>
            <a:ext cx="378751" cy="378751"/>
          </a:xfrm>
          <a:prstGeom prst="rect">
            <a:avLst/>
          </a:prstGeom>
        </p:spPr>
      </p:pic>
      <p:cxnSp>
        <p:nvCxnSpPr>
          <p:cNvPr id="3" name="Conector recto 2">
            <a:extLst>
              <a:ext uri="{FF2B5EF4-FFF2-40B4-BE49-F238E27FC236}">
                <a16:creationId xmlns:a16="http://schemas.microsoft.com/office/drawing/2014/main" id="{C100462C-1729-7F40-DD68-0760DB2E958F}"/>
              </a:ext>
            </a:extLst>
          </p:cNvPr>
          <p:cNvCxnSpPr>
            <a:cxnSpLocks/>
          </p:cNvCxnSpPr>
          <p:nvPr/>
        </p:nvCxnSpPr>
        <p:spPr>
          <a:xfrm flipV="1">
            <a:off x="379807" y="315809"/>
            <a:ext cx="0" cy="541020"/>
          </a:xfrm>
          <a:prstGeom prst="line">
            <a:avLst/>
          </a:prstGeom>
          <a:ln>
            <a:solidFill>
              <a:srgbClr val="4C0425"/>
            </a:solidFill>
          </a:ln>
          <a:effectLst/>
        </p:spPr>
        <p:style>
          <a:lnRef idx="2">
            <a:schemeClr val="accent1"/>
          </a:lnRef>
          <a:fillRef idx="0">
            <a:schemeClr val="accent1"/>
          </a:fillRef>
          <a:effectRef idx="1">
            <a:schemeClr val="accent1"/>
          </a:effectRef>
          <a:fontRef idx="minor">
            <a:schemeClr val="tx1"/>
          </a:fontRef>
        </p:style>
      </p:cxnSp>
      <p:sp>
        <p:nvSpPr>
          <p:cNvPr id="10" name="object 2">
            <a:extLst>
              <a:ext uri="{FF2B5EF4-FFF2-40B4-BE49-F238E27FC236}">
                <a16:creationId xmlns:a16="http://schemas.microsoft.com/office/drawing/2014/main" id="{DA703DBE-E5DE-357A-DEBF-63A37368E151}"/>
              </a:ext>
            </a:extLst>
          </p:cNvPr>
          <p:cNvSpPr txBox="1"/>
          <p:nvPr/>
        </p:nvSpPr>
        <p:spPr>
          <a:xfrm>
            <a:off x="436234" y="193526"/>
            <a:ext cx="5256119" cy="891013"/>
          </a:xfrm>
          <a:prstGeom prst="rect">
            <a:avLst/>
          </a:prstGeom>
          <a:noFill/>
        </p:spPr>
        <p:txBody>
          <a:bodyPr wrap="square" lIns="68580" tIns="34290" rIns="68580" bIns="34290" rtlCol="0">
            <a:spAutoFit/>
          </a:bodyPr>
          <a:lstStyle>
            <a:defPPr>
              <a:defRPr lang="es-ES"/>
            </a:defPPr>
            <a:lvl1pPr marR="0" lvl="0" indent="0" fontAlgn="auto">
              <a:lnSpc>
                <a:spcPct val="100000"/>
              </a:lnSpc>
              <a:spcBef>
                <a:spcPts val="0"/>
              </a:spcBef>
              <a:spcAft>
                <a:spcPts val="0"/>
              </a:spcAft>
              <a:buClrTx/>
              <a:buSzTx/>
              <a:buFontTx/>
              <a:buNone/>
              <a:tabLst/>
              <a:defRPr kumimoji="0" b="1" i="0" u="none" strike="noStrike" cap="none" spc="-5" normalizeH="0" baseline="0">
                <a:ln>
                  <a:noFill/>
                </a:ln>
                <a:solidFill>
                  <a:srgbClr val="EF3D6F"/>
                </a:solidFill>
                <a:effectLst/>
                <a:uLnTx/>
                <a:uFillTx/>
                <a:latin typeface="Segoe UI" panose="020B0502040204020203" pitchFamily="34" charset="0"/>
                <a:cs typeface="Segoe UI" panose="020B0502040204020203" pitchFamily="34" charset="0"/>
              </a:defRPr>
            </a:lvl1pPr>
          </a:lstStyle>
          <a:p>
            <a:pPr lvl="0">
              <a:lnSpc>
                <a:spcPct val="90000"/>
              </a:lnSpc>
              <a:defRPr/>
            </a:pPr>
            <a:r>
              <a:rPr lang="es-ES" sz="1600" dirty="0" err="1">
                <a:solidFill>
                  <a:srgbClr val="B6004C"/>
                </a:solidFill>
                <a:latin typeface="+mj-lt"/>
                <a:cs typeface="Arial"/>
              </a:rPr>
              <a:t>Production</a:t>
            </a:r>
            <a:r>
              <a:rPr lang="es-ES" sz="1600" dirty="0">
                <a:solidFill>
                  <a:srgbClr val="B6004C"/>
                </a:solidFill>
                <a:latin typeface="+mj-lt"/>
                <a:cs typeface="Arial"/>
              </a:rPr>
              <a:t> and </a:t>
            </a:r>
            <a:r>
              <a:rPr lang="es-ES" sz="1600" dirty="0" err="1">
                <a:solidFill>
                  <a:srgbClr val="B6004C"/>
                </a:solidFill>
                <a:latin typeface="+mj-lt"/>
                <a:cs typeface="Arial"/>
              </a:rPr>
              <a:t>consumption</a:t>
            </a:r>
            <a:r>
              <a:rPr lang="es-ES" sz="1600" dirty="0">
                <a:solidFill>
                  <a:srgbClr val="B6004C"/>
                </a:solidFill>
                <a:latin typeface="+mj-lt"/>
                <a:cs typeface="Arial"/>
              </a:rPr>
              <a:t> </a:t>
            </a:r>
            <a:r>
              <a:rPr lang="es-ES" sz="1600" dirty="0" err="1">
                <a:solidFill>
                  <a:srgbClr val="B6004C"/>
                </a:solidFill>
                <a:latin typeface="+mj-lt"/>
                <a:cs typeface="Arial"/>
              </a:rPr>
              <a:t>of</a:t>
            </a:r>
            <a:r>
              <a:rPr lang="es-ES" sz="1600" dirty="0">
                <a:solidFill>
                  <a:srgbClr val="B6004C"/>
                </a:solidFill>
                <a:latin typeface="+mj-lt"/>
                <a:cs typeface="Arial"/>
              </a:rPr>
              <a:t> NTTA </a:t>
            </a:r>
            <a:r>
              <a:rPr lang="es-ES" sz="1600" dirty="0" err="1">
                <a:solidFill>
                  <a:srgbClr val="B6004C"/>
                </a:solidFill>
                <a:latin typeface="+mj-lt"/>
                <a:cs typeface="Arial"/>
              </a:rPr>
              <a:t>activities</a:t>
            </a:r>
            <a:r>
              <a:rPr lang="es-ES" sz="1600" dirty="0">
                <a:solidFill>
                  <a:srgbClr val="B6004C"/>
                </a:solidFill>
                <a:latin typeface="+mj-lt"/>
                <a:cs typeface="Arial"/>
              </a:rPr>
              <a:t> (</a:t>
            </a:r>
            <a:r>
              <a:rPr lang="es-ES" sz="1600" dirty="0" err="1">
                <a:solidFill>
                  <a:srgbClr val="B6004C"/>
                </a:solidFill>
                <a:latin typeface="+mj-lt"/>
                <a:cs typeface="Arial"/>
              </a:rPr>
              <a:t>unpaid</a:t>
            </a:r>
            <a:r>
              <a:rPr lang="es-ES" sz="1600" dirty="0">
                <a:solidFill>
                  <a:srgbClr val="B6004C"/>
                </a:solidFill>
                <a:latin typeface="+mj-lt"/>
                <a:cs typeface="Arial"/>
              </a:rPr>
              <a:t> </a:t>
            </a:r>
            <a:r>
              <a:rPr lang="es-ES" sz="1600" dirty="0" err="1">
                <a:solidFill>
                  <a:srgbClr val="B6004C"/>
                </a:solidFill>
                <a:latin typeface="+mj-lt"/>
                <a:cs typeface="Arial"/>
              </a:rPr>
              <a:t>household</a:t>
            </a:r>
            <a:r>
              <a:rPr lang="es-ES" sz="1600" dirty="0">
                <a:solidFill>
                  <a:srgbClr val="B6004C"/>
                </a:solidFill>
                <a:latin typeface="+mj-lt"/>
                <a:cs typeface="Arial"/>
              </a:rPr>
              <a:t> and care </a:t>
            </a:r>
            <a:r>
              <a:rPr lang="es-ES" sz="1600" dirty="0" err="1">
                <a:solidFill>
                  <a:srgbClr val="B6004C"/>
                </a:solidFill>
                <a:latin typeface="+mj-lt"/>
                <a:cs typeface="Arial"/>
              </a:rPr>
              <a:t>activities</a:t>
            </a:r>
            <a:r>
              <a:rPr lang="es-ES" sz="1600" dirty="0">
                <a:solidFill>
                  <a:srgbClr val="B6004C"/>
                </a:solidFill>
                <a:latin typeface="+mj-lt"/>
                <a:cs typeface="Arial"/>
              </a:rPr>
              <a:t>) </a:t>
            </a:r>
            <a:r>
              <a:rPr lang="es-ES" sz="1600" dirty="0" err="1">
                <a:solidFill>
                  <a:srgbClr val="B6004C"/>
                </a:solidFill>
                <a:latin typeface="+mj-lt"/>
                <a:cs typeface="Arial"/>
              </a:rPr>
              <a:t>by</a:t>
            </a:r>
            <a:r>
              <a:rPr lang="es-ES" sz="1600" dirty="0">
                <a:solidFill>
                  <a:srgbClr val="B6004C"/>
                </a:solidFill>
                <a:latin typeface="+mj-lt"/>
                <a:cs typeface="Arial"/>
              </a:rPr>
              <a:t> </a:t>
            </a:r>
            <a:r>
              <a:rPr lang="es-ES" sz="1600" dirty="0" err="1">
                <a:solidFill>
                  <a:srgbClr val="B6004C"/>
                </a:solidFill>
                <a:latin typeface="+mj-lt"/>
                <a:cs typeface="Arial"/>
              </a:rPr>
              <a:t>age</a:t>
            </a:r>
            <a:r>
              <a:rPr lang="es-ES" sz="1600" dirty="0">
                <a:solidFill>
                  <a:srgbClr val="B6004C"/>
                </a:solidFill>
                <a:latin typeface="+mj-lt"/>
                <a:cs typeface="Arial"/>
              </a:rPr>
              <a:t> and sex</a:t>
            </a:r>
          </a:p>
          <a:p>
            <a:pPr lvl="0">
              <a:lnSpc>
                <a:spcPct val="90000"/>
              </a:lnSpc>
              <a:defRPr/>
            </a:pPr>
            <a:r>
              <a:rPr lang="es-ES" sz="1400" dirty="0">
                <a:solidFill>
                  <a:schemeClr val="tx1">
                    <a:lumMod val="75000"/>
                    <a:lumOff val="25000"/>
                  </a:schemeClr>
                </a:solidFill>
                <a:latin typeface="+mj-lt"/>
                <a:cs typeface="Arial"/>
              </a:rPr>
              <a:t>Colombia </a:t>
            </a:r>
          </a:p>
          <a:p>
            <a:pPr lvl="0">
              <a:defRPr/>
            </a:pPr>
            <a:r>
              <a:rPr lang="es-ES" sz="1200" b="0" dirty="0">
                <a:solidFill>
                  <a:schemeClr val="tx1">
                    <a:lumMod val="75000"/>
                    <a:lumOff val="25000"/>
                  </a:schemeClr>
                </a:solidFill>
                <a:latin typeface="+mj-lt"/>
                <a:ea typeface="Roboto Medium" panose="02000000000000000000" pitchFamily="2" charset="0"/>
                <a:cs typeface="Arial"/>
              </a:rPr>
              <a:t>2021</a:t>
            </a:r>
          </a:p>
        </p:txBody>
      </p:sp>
    </p:spTree>
    <p:extLst>
      <p:ext uri="{BB962C8B-B14F-4D97-AF65-F5344CB8AC3E}">
        <p14:creationId xmlns:p14="http://schemas.microsoft.com/office/powerpoint/2010/main" val="201045313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NGAGE" val="{&quot;SavedSwatch&quot;:&quot;-16748873|-8341960|-3468525|-2064878|-9539986|Markido&quot;,&quot;Id&quot;:&quot;6245e20532323505c0772813&quot;,&quot;SmartGridHorizontal&quot;:0,&quot;LinkedExcelSources&quot;:{},&quot;LinkedProjectSources&quot;:{},&quot;FlowConfig&quot;:{&quot;Canvas&quot;:{&quot;Slide&quot;:-1,&quot;Width&quot;:0,&quot;Height&quot;:0},&quot;Timeline&quot;:{&quot;Actions&quot;:[]}},&quot;LinkedSlideMergeSources&quot;:{},&quot;LinkedSharePointSlideMergeSources&quot;:{}}"/>
</p:tagLst>
</file>

<file path=ppt/theme/theme1.xml><?xml version="1.0" encoding="utf-8"?>
<a:theme xmlns:a="http://schemas.openxmlformats.org/drawingml/2006/main" name="17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egoe UI">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32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egoe UI">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29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egoe UI">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35_Tema de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37_Tema de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38_Tema de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8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egoe UI">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9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egoe UI">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9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egoe UI">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11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egoe UI">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5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egoe UI">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20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egoe UI">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21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egoe UI">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36_Tema de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b841f3fa-9ef8-4e95-9162-d8f0c2a8a625">
      <UserInfo>
        <DisplayName>Ricardo Valencia Ramirez</DisplayName>
        <AccountId>17</AccountId>
        <AccountType/>
      </UserInfo>
      <UserInfo>
        <DisplayName>Luis Eduardo Gonzalez Lozano</DisplayName>
        <AccountId>7</AccountId>
        <AccountType/>
      </UserInfo>
      <UserInfo>
        <DisplayName>Ella Nancy Cardenas Rincon</DisplayName>
        <AccountId>42</AccountId>
        <AccountType/>
      </UserInfo>
      <UserInfo>
        <DisplayName>Juliana Paola Forero Larrotta</DisplayName>
        <AccountId>43</AccountId>
        <AccountType/>
      </UserInfo>
      <UserInfo>
        <DisplayName>Julieth Carolina Villamil Monroy</DisplayName>
        <AccountId>47</AccountId>
        <AccountType/>
      </UserInfo>
    </SharedWithUsers>
    <lcf76f155ced4ddcb4097134ff3c332f xmlns="48190eb6-8e6e-4223-a66e-2e079989e3d0">
      <Terms xmlns="http://schemas.microsoft.com/office/infopath/2007/PartnerControls"/>
    </lcf76f155ced4ddcb4097134ff3c332f>
    <TaxCatchAll xmlns="b841f3fa-9ef8-4e95-9162-d8f0c2a8a62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o" ma:contentTypeID="0x010100071B0C79EC65C64C8028616C896BAA13" ma:contentTypeVersion="15" ma:contentTypeDescription="Crear nuevo documento." ma:contentTypeScope="" ma:versionID="b930a059fc53f14b28c757aa88ea17ba">
  <xsd:schema xmlns:xsd="http://www.w3.org/2001/XMLSchema" xmlns:xs="http://www.w3.org/2001/XMLSchema" xmlns:p="http://schemas.microsoft.com/office/2006/metadata/properties" xmlns:ns2="48190eb6-8e6e-4223-a66e-2e079989e3d0" xmlns:ns3="b841f3fa-9ef8-4e95-9162-d8f0c2a8a625" targetNamespace="http://schemas.microsoft.com/office/2006/metadata/properties" ma:root="true" ma:fieldsID="809f902bd72c398344f4eafcc69c7579" ns2:_="" ns3:_="">
    <xsd:import namespace="48190eb6-8e6e-4223-a66e-2e079989e3d0"/>
    <xsd:import namespace="b841f3fa-9ef8-4e95-9162-d8f0c2a8a62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CR"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3:TaxCatchAll" minOccurs="0"/>
                <xsd:element ref="ns2:MediaLengthInSeconds"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190eb6-8e6e-4223-a66e-2e079989e3d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lcf76f155ced4ddcb4097134ff3c332f" ma:index="17" nillable="true" ma:taxonomy="true" ma:internalName="lcf76f155ced4ddcb4097134ff3c332f" ma:taxonomyFieldName="MediaServiceImageTags" ma:displayName="Etiquetas de imagen" ma:readOnly="false" ma:fieldId="{5cf76f15-5ced-4ddc-b409-7134ff3c332f}" ma:taxonomyMulti="true" ma:sspId="ea9b580d-3441-472b-b633-05114d4a3dc4" ma:termSetId="09814cd3-568e-fe90-9814-8d621ff8fb84" ma:anchorId="fba54fb3-c3e1-fe81-a776-ca4b69148c4d" ma:open="true" ma:isKeyword="false">
      <xsd:complexType>
        <xsd:sequence>
          <xsd:element ref="pc:Terms" minOccurs="0" maxOccurs="1"/>
        </xsd:sequence>
      </xsd:complexType>
    </xsd:element>
    <xsd:element name="MediaLengthInSeconds" ma:index="19" nillable="true" ma:displayName="MediaLengthInSeconds" ma:hidden="true" ma:internalName="MediaLengthInSeconds" ma:readOnly="true">
      <xsd:simpleType>
        <xsd:restriction base="dms:Unknown"/>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841f3fa-9ef8-4e95-9162-d8f0c2a8a625" elementFormDefault="qualified">
    <xsd:import namespace="http://schemas.microsoft.com/office/2006/documentManagement/types"/>
    <xsd:import namespace="http://schemas.microsoft.com/office/infopath/2007/PartnerControls"/>
    <xsd:element name="SharedWithUsers" ma:index="14"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Detalles de uso compartido" ma:internalName="SharedWithDetails" ma:readOnly="true">
      <xsd:simpleType>
        <xsd:restriction base="dms:Note">
          <xsd:maxLength value="255"/>
        </xsd:restriction>
      </xsd:simpleType>
    </xsd:element>
    <xsd:element name="TaxCatchAll" ma:index="18" nillable="true" ma:displayName="Taxonomy Catch All Column" ma:hidden="true" ma:list="{854f2426-c973-4890-a512-a6fbe72ad6ef}" ma:internalName="TaxCatchAll" ma:showField="CatchAllData" ma:web="b841f3fa-9ef8-4e95-9162-d8f0c2a8a62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E186183-7A83-4EA4-925C-BBE59EB647CD}">
  <ds:schemaRefs>
    <ds:schemaRef ds:uri="http://schemas.microsoft.com/sharepoint/v3/contenttype/forms"/>
  </ds:schemaRefs>
</ds:datastoreItem>
</file>

<file path=customXml/itemProps2.xml><?xml version="1.0" encoding="utf-8"?>
<ds:datastoreItem xmlns:ds="http://schemas.openxmlformats.org/officeDocument/2006/customXml" ds:itemID="{C6091BFB-87A1-4A0B-B0D6-1191748E723C}">
  <ds:schemaRefs>
    <ds:schemaRef ds:uri="http://schemas.microsoft.com/office/2006/metadata/properties"/>
    <ds:schemaRef ds:uri="http://purl.org/dc/terms/"/>
    <ds:schemaRef ds:uri="http://purl.org/dc/elements/1.1/"/>
    <ds:schemaRef ds:uri="48190eb6-8e6e-4223-a66e-2e079989e3d0"/>
    <ds:schemaRef ds:uri="http://schemas.microsoft.com/office/2006/documentManagement/types"/>
    <ds:schemaRef ds:uri="http://schemas.microsoft.com/office/infopath/2007/PartnerControls"/>
    <ds:schemaRef ds:uri="http://purl.org/dc/dcmitype/"/>
    <ds:schemaRef ds:uri="http://schemas.openxmlformats.org/package/2006/metadata/core-properties"/>
    <ds:schemaRef ds:uri="b841f3fa-9ef8-4e95-9162-d8f0c2a8a625"/>
    <ds:schemaRef ds:uri="http://www.w3.org/XML/1998/namespace"/>
  </ds:schemaRefs>
</ds:datastoreItem>
</file>

<file path=customXml/itemProps3.xml><?xml version="1.0" encoding="utf-8"?>
<ds:datastoreItem xmlns:ds="http://schemas.openxmlformats.org/officeDocument/2006/customXml" ds:itemID="{9E995675-DA7F-4150-8450-A4D229F4C68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190eb6-8e6e-4223-a66e-2e079989e3d0"/>
    <ds:schemaRef ds:uri="b841f3fa-9ef8-4e95-9162-d8f0c2a8a62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40622</TotalTime>
  <Words>1041</Words>
  <Application>Microsoft Macintosh PowerPoint</Application>
  <PresentationFormat>Presentación en pantalla (16:9)</PresentationFormat>
  <Paragraphs>138</Paragraphs>
  <Slides>13</Slides>
  <Notes>2</Notes>
  <HiddenSlides>0</HiddenSlides>
  <MMClips>0</MMClips>
  <ScaleCrop>false</ScaleCrop>
  <HeadingPairs>
    <vt:vector size="6" baseType="variant">
      <vt:variant>
        <vt:lpstr>Fuentes usadas</vt:lpstr>
      </vt:variant>
      <vt:variant>
        <vt:i4>5</vt:i4>
      </vt:variant>
      <vt:variant>
        <vt:lpstr>Tema</vt:lpstr>
      </vt:variant>
      <vt:variant>
        <vt:i4>14</vt:i4>
      </vt:variant>
      <vt:variant>
        <vt:lpstr>Títulos de diapositiva</vt:lpstr>
      </vt:variant>
      <vt:variant>
        <vt:i4>13</vt:i4>
      </vt:variant>
    </vt:vector>
  </HeadingPairs>
  <TitlesOfParts>
    <vt:vector size="32" baseType="lpstr">
      <vt:lpstr>Arial</vt:lpstr>
      <vt:lpstr>Arial,Sans-Serif</vt:lpstr>
      <vt:lpstr>Calibri</vt:lpstr>
      <vt:lpstr>Segoe UI</vt:lpstr>
      <vt:lpstr>Wingdings</vt:lpstr>
      <vt:lpstr>17_Tema de Office</vt:lpstr>
      <vt:lpstr>18_Tema de Office</vt:lpstr>
      <vt:lpstr>19_Tema de Office</vt:lpstr>
      <vt:lpstr>9_Tema de Office</vt:lpstr>
      <vt:lpstr>11_Tema de Office</vt:lpstr>
      <vt:lpstr>5_Tema de Office</vt:lpstr>
      <vt:lpstr>20_Tema de Office</vt:lpstr>
      <vt:lpstr>21_Tema de Office</vt:lpstr>
      <vt:lpstr>36_Tema de Office</vt:lpstr>
      <vt:lpstr>32_Tema de Office</vt:lpstr>
      <vt:lpstr>29_Tema de Office</vt:lpstr>
      <vt:lpstr>35_Tema de Office</vt:lpstr>
      <vt:lpstr>37_Tema de Office</vt:lpstr>
      <vt:lpstr>38_Tema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DANE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Mercado</dc:title>
  <dc:creator>GEIH - Mercado Laboral</dc:creator>
  <cp:lastModifiedBy>Angela Patricia Casas Valencia</cp:lastModifiedBy>
  <cp:revision>1567</cp:revision>
  <cp:lastPrinted>2020-03-03T16:51:54Z</cp:lastPrinted>
  <dcterms:created xsi:type="dcterms:W3CDTF">2018-06-21T20:42:53Z</dcterms:created>
  <dcterms:modified xsi:type="dcterms:W3CDTF">2025-03-10T14:53:20Z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0x010100071B0C79EC65C64C8028616C896BAA13</vt:lpwstr>
  </property>
  <property fmtid="{D5CDD505-2E9C-101B-9397-08002B2CF9AE}" pid="3" name="MediaServiceImageTags">
    <vt:lpwstr/>
  </property>
</Properties>
</file>