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sldIdLst>
    <p:sldId id="278" r:id="rId2"/>
    <p:sldId id="279" r:id="rId3"/>
    <p:sldId id="280" r:id="rId4"/>
    <p:sldId id="281" r:id="rId5"/>
    <p:sldId id="282" r:id="rId6"/>
    <p:sldId id="264" r:id="rId7"/>
    <p:sldId id="265" r:id="rId8"/>
    <p:sldId id="262" r:id="rId9"/>
    <p:sldId id="287" r:id="rId10"/>
    <p:sldId id="288" r:id="rId11"/>
    <p:sldId id="290" r:id="rId12"/>
    <p:sldId id="291" r:id="rId13"/>
    <p:sldId id="273" r:id="rId14"/>
    <p:sldId id="275" r:id="rId15"/>
    <p:sldId id="274" r:id="rId16"/>
    <p:sldId id="276" r:id="rId17"/>
    <p:sldId id="277" r:id="rId18"/>
    <p:sldId id="285" r:id="rId19"/>
    <p:sldId id="284" r:id="rId20"/>
    <p:sldId id="283" r:id="rId21"/>
    <p:sldId id="289" r:id="rId22"/>
    <p:sldId id="286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98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Predichos%20y%20no%20predicho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Monetary%20transfer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Monetary%20transfer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1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1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NTAyUsoDelTiempo\Figure%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 algn="ctr">
              <a:defRPr sz="1800"/>
            </a:pPr>
            <a:r>
              <a:rPr lang="es-MX" sz="2000" dirty="0" err="1"/>
              <a:t>Age</a:t>
            </a:r>
            <a:r>
              <a:rPr lang="es-MX" sz="2000" dirty="0"/>
              <a:t> </a:t>
            </a:r>
            <a:r>
              <a:rPr lang="es-MX" sz="2000" dirty="0" err="1"/>
              <a:t>profiles</a:t>
            </a:r>
            <a:r>
              <a:rPr lang="es-MX" sz="2000" dirty="0"/>
              <a:t> of time use, </a:t>
            </a:r>
            <a:r>
              <a:rPr lang="es-MX" sz="2000" dirty="0" err="1"/>
              <a:t>by</a:t>
            </a:r>
            <a:r>
              <a:rPr lang="es-MX" sz="2000" dirty="0"/>
              <a:t> </a:t>
            </a:r>
            <a:r>
              <a:rPr lang="es-MX" sz="2000" dirty="0" err="1"/>
              <a:t>main</a:t>
            </a:r>
            <a:r>
              <a:rPr lang="es-MX" sz="2000" dirty="0"/>
              <a:t> </a:t>
            </a:r>
            <a:r>
              <a:rPr lang="es-MX" sz="2000" dirty="0" err="1"/>
              <a:t>activities</a:t>
            </a:r>
            <a:endParaRPr lang="es-MX" sz="2000" dirty="0"/>
          </a:p>
        </c:rich>
      </c:tx>
      <c:layout>
        <c:manualLayout>
          <c:xMode val="edge"/>
          <c:yMode val="edge"/>
          <c:x val="0.27881400298970377"/>
          <c:y val="2.7936392396203765E-2"/>
        </c:manualLayout>
      </c:layout>
      <c:spPr>
        <a:noFill/>
        <a:ln w="9525" cap="flat" cmpd="sng" algn="ctr">
          <a:noFill/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 prstMaterial="metal">
          <a:bevelT w="88900" h="88900"/>
        </a:sp3d>
      </c:spPr>
    </c:title>
    <c:plotArea>
      <c:layout>
        <c:manualLayout>
          <c:layoutTarget val="inner"/>
          <c:xMode val="edge"/>
          <c:yMode val="edge"/>
          <c:x val="0.14339129483814544"/>
          <c:y val="0.12126166520851595"/>
          <c:w val="0.74345734908136307"/>
          <c:h val="0.63019247594050765"/>
        </c:manualLayout>
      </c:layout>
      <c:areaChart>
        <c:grouping val="stacked"/>
        <c:ser>
          <c:idx val="0"/>
          <c:order val="0"/>
          <c:tx>
            <c:strRef>
              <c:f>'Fig1 general'!$K$2</c:f>
              <c:strCache>
                <c:ptCount val="1"/>
                <c:pt idx="0">
                  <c:v>Personal time</c:v>
                </c:pt>
              </c:strCache>
            </c:strRef>
          </c:tx>
          <c:cat>
            <c:numRef>
              <c:f>'Fig1 general'!$A$3:$A$88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'Fig1 general'!$K$3:$K$88</c:f>
              <c:numCache>
                <c:formatCode>General</c:formatCode>
                <c:ptCount val="86"/>
                <c:pt idx="0">
                  <c:v>11.144451999999999</c:v>
                </c:pt>
                <c:pt idx="1">
                  <c:v>11.114393499999998</c:v>
                </c:pt>
                <c:pt idx="2">
                  <c:v>11.102935333333336</c:v>
                </c:pt>
                <c:pt idx="3">
                  <c:v>10.976194000000016</c:v>
                </c:pt>
                <c:pt idx="4">
                  <c:v>10.880559000000018</c:v>
                </c:pt>
                <c:pt idx="5">
                  <c:v>10.759668</c:v>
                </c:pt>
                <c:pt idx="6">
                  <c:v>10.694155333333333</c:v>
                </c:pt>
                <c:pt idx="7">
                  <c:v>10.518283333333333</c:v>
                </c:pt>
                <c:pt idx="8">
                  <c:v>10.376485333333365</c:v>
                </c:pt>
                <c:pt idx="9">
                  <c:v>10.302724666666686</c:v>
                </c:pt>
                <c:pt idx="10">
                  <c:v>10.313075333333332</c:v>
                </c:pt>
                <c:pt idx="11">
                  <c:v>10.298071333333311</c:v>
                </c:pt>
                <c:pt idx="12">
                  <c:v>10.25485066666667</c:v>
                </c:pt>
                <c:pt idx="13">
                  <c:v>10.204213666666668</c:v>
                </c:pt>
                <c:pt idx="14">
                  <c:v>10.260200000000001</c:v>
                </c:pt>
                <c:pt idx="15">
                  <c:v>10.19001666666667</c:v>
                </c:pt>
                <c:pt idx="16">
                  <c:v>10.251068333333333</c:v>
                </c:pt>
                <c:pt idx="17">
                  <c:v>10.116028333333333</c:v>
                </c:pt>
                <c:pt idx="18">
                  <c:v>10.129773999999999</c:v>
                </c:pt>
                <c:pt idx="19">
                  <c:v>10.050591000000002</c:v>
                </c:pt>
                <c:pt idx="20">
                  <c:v>10.042626233333351</c:v>
                </c:pt>
                <c:pt idx="21">
                  <c:v>9.9210236333333199</c:v>
                </c:pt>
                <c:pt idx="22">
                  <c:v>9.8554617333333514</c:v>
                </c:pt>
                <c:pt idx="23">
                  <c:v>9.7585580999999983</c:v>
                </c:pt>
                <c:pt idx="24">
                  <c:v>9.8330952000000007</c:v>
                </c:pt>
                <c:pt idx="25">
                  <c:v>9.808925633333331</c:v>
                </c:pt>
                <c:pt idx="26">
                  <c:v>9.8040077000000014</c:v>
                </c:pt>
                <c:pt idx="27">
                  <c:v>9.8585132000000026</c:v>
                </c:pt>
                <c:pt idx="28">
                  <c:v>9.888705400000001</c:v>
                </c:pt>
                <c:pt idx="29">
                  <c:v>10.012190066666674</c:v>
                </c:pt>
                <c:pt idx="30">
                  <c:v>9.9090598000000067</c:v>
                </c:pt>
                <c:pt idx="31">
                  <c:v>9.8087143333333326</c:v>
                </c:pt>
                <c:pt idx="32">
                  <c:v>9.8656600000000179</c:v>
                </c:pt>
                <c:pt idx="33">
                  <c:v>9.8665708666666863</c:v>
                </c:pt>
                <c:pt idx="34">
                  <c:v>10.077134933333351</c:v>
                </c:pt>
                <c:pt idx="35">
                  <c:v>9.8933083666666661</c:v>
                </c:pt>
                <c:pt idx="36">
                  <c:v>10.035391099999998</c:v>
                </c:pt>
                <c:pt idx="37">
                  <c:v>10.003940433333332</c:v>
                </c:pt>
                <c:pt idx="38">
                  <c:v>10.214218333333315</c:v>
                </c:pt>
                <c:pt idx="39">
                  <c:v>10.254764333333332</c:v>
                </c:pt>
                <c:pt idx="40">
                  <c:v>10.131407033333334</c:v>
                </c:pt>
                <c:pt idx="41">
                  <c:v>10.149385366666667</c:v>
                </c:pt>
                <c:pt idx="42">
                  <c:v>10.057918366666669</c:v>
                </c:pt>
                <c:pt idx="43">
                  <c:v>10.32174</c:v>
                </c:pt>
                <c:pt idx="44">
                  <c:v>10.187045433333333</c:v>
                </c:pt>
                <c:pt idx="45">
                  <c:v>10.290633766666669</c:v>
                </c:pt>
                <c:pt idx="46">
                  <c:v>10.363660433333349</c:v>
                </c:pt>
                <c:pt idx="47">
                  <c:v>10.628066333333335</c:v>
                </c:pt>
                <c:pt idx="48">
                  <c:v>10.720907999999998</c:v>
                </c:pt>
                <c:pt idx="49">
                  <c:v>10.643526666666666</c:v>
                </c:pt>
                <c:pt idx="50">
                  <c:v>10.679590333333351</c:v>
                </c:pt>
                <c:pt idx="51">
                  <c:v>10.752672333333336</c:v>
                </c:pt>
                <c:pt idx="52">
                  <c:v>10.553453466666674</c:v>
                </c:pt>
                <c:pt idx="53">
                  <c:v>10.533408466666666</c:v>
                </c:pt>
                <c:pt idx="54">
                  <c:v>10.54552446666667</c:v>
                </c:pt>
                <c:pt idx="55">
                  <c:v>10.935213666666669</c:v>
                </c:pt>
                <c:pt idx="56">
                  <c:v>10.827457666666676</c:v>
                </c:pt>
                <c:pt idx="57">
                  <c:v>11.144897333333333</c:v>
                </c:pt>
                <c:pt idx="58">
                  <c:v>11.492014000000006</c:v>
                </c:pt>
                <c:pt idx="59">
                  <c:v>11.772816000000002</c:v>
                </c:pt>
                <c:pt idx="60">
                  <c:v>11.726850666666666</c:v>
                </c:pt>
                <c:pt idx="61">
                  <c:v>11.691471999999999</c:v>
                </c:pt>
                <c:pt idx="62">
                  <c:v>11.983321666666669</c:v>
                </c:pt>
                <c:pt idx="63">
                  <c:v>11.838062000000001</c:v>
                </c:pt>
                <c:pt idx="64">
                  <c:v>11.868214</c:v>
                </c:pt>
                <c:pt idx="65">
                  <c:v>11.92784266666667</c:v>
                </c:pt>
                <c:pt idx="66">
                  <c:v>12.43298866666667</c:v>
                </c:pt>
                <c:pt idx="67">
                  <c:v>12.298425333333331</c:v>
                </c:pt>
                <c:pt idx="68">
                  <c:v>12.965717333333359</c:v>
                </c:pt>
                <c:pt idx="69">
                  <c:v>13.152581000000016</c:v>
                </c:pt>
                <c:pt idx="70">
                  <c:v>13.904855</c:v>
                </c:pt>
                <c:pt idx="71">
                  <c:v>13.247220999999998</c:v>
                </c:pt>
                <c:pt idx="72">
                  <c:v>13.673667333333334</c:v>
                </c:pt>
                <c:pt idx="73">
                  <c:v>13.850743000000016</c:v>
                </c:pt>
                <c:pt idx="74">
                  <c:v>14.8726446666667</c:v>
                </c:pt>
                <c:pt idx="75">
                  <c:v>14.15121666666667</c:v>
                </c:pt>
                <c:pt idx="76">
                  <c:v>14.011448</c:v>
                </c:pt>
                <c:pt idx="77">
                  <c:v>13.623444333333353</c:v>
                </c:pt>
                <c:pt idx="78">
                  <c:v>14.896429000000015</c:v>
                </c:pt>
                <c:pt idx="79">
                  <c:v>15.700763666666667</c:v>
                </c:pt>
                <c:pt idx="80">
                  <c:v>14.313064666666676</c:v>
                </c:pt>
                <c:pt idx="81">
                  <c:v>14.758729333333333</c:v>
                </c:pt>
                <c:pt idx="82">
                  <c:v>13.413491333333349</c:v>
                </c:pt>
                <c:pt idx="83">
                  <c:v>14.968252666666666</c:v>
                </c:pt>
                <c:pt idx="84">
                  <c:v>13.805555000000018</c:v>
                </c:pt>
                <c:pt idx="85">
                  <c:v>15.184831333333335</c:v>
                </c:pt>
              </c:numCache>
            </c:numRef>
          </c:val>
        </c:ser>
        <c:ser>
          <c:idx val="1"/>
          <c:order val="1"/>
          <c:tx>
            <c:strRef>
              <c:f>'Fig1 general'!$L$2</c:f>
              <c:strCache>
                <c:ptCount val="1"/>
                <c:pt idx="0">
                  <c:v>Contracted time</c:v>
                </c:pt>
              </c:strCache>
            </c:strRef>
          </c:tx>
          <c:cat>
            <c:numRef>
              <c:f>'Fig1 general'!$A$3:$A$88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'Fig1 general'!$L$3:$L$88</c:f>
              <c:numCache>
                <c:formatCode>General</c:formatCode>
                <c:ptCount val="86"/>
                <c:pt idx="0">
                  <c:v>0.21767417</c:v>
                </c:pt>
                <c:pt idx="1">
                  <c:v>0.23907084000000001</c:v>
                </c:pt>
                <c:pt idx="2">
                  <c:v>0.45998640000000063</c:v>
                </c:pt>
                <c:pt idx="3">
                  <c:v>0.87039537666666766</c:v>
                </c:pt>
                <c:pt idx="4">
                  <c:v>1.4600693066666668</c:v>
                </c:pt>
                <c:pt idx="5">
                  <c:v>2.0600942666666731</c:v>
                </c:pt>
                <c:pt idx="6">
                  <c:v>2.7308315666666716</c:v>
                </c:pt>
                <c:pt idx="7">
                  <c:v>3.2363295000000001</c:v>
                </c:pt>
                <c:pt idx="8">
                  <c:v>3.4944245333333335</c:v>
                </c:pt>
                <c:pt idx="9">
                  <c:v>3.6619670333333332</c:v>
                </c:pt>
                <c:pt idx="10">
                  <c:v>3.8610955333333337</c:v>
                </c:pt>
                <c:pt idx="11">
                  <c:v>4.1546081999999975</c:v>
                </c:pt>
                <c:pt idx="12">
                  <c:v>4.3694604999999997</c:v>
                </c:pt>
                <c:pt idx="13">
                  <c:v>4.5506341333333333</c:v>
                </c:pt>
                <c:pt idx="14">
                  <c:v>4.586944766666667</c:v>
                </c:pt>
                <c:pt idx="15">
                  <c:v>4.6609708666666485</c:v>
                </c:pt>
                <c:pt idx="16">
                  <c:v>4.7673360666666573</c:v>
                </c:pt>
                <c:pt idx="17">
                  <c:v>4.9243218666666655</c:v>
                </c:pt>
                <c:pt idx="18">
                  <c:v>4.9617177000000003</c:v>
                </c:pt>
                <c:pt idx="19">
                  <c:v>4.8918637333333477</c:v>
                </c:pt>
                <c:pt idx="20">
                  <c:v>4.7717680333333528</c:v>
                </c:pt>
                <c:pt idx="21">
                  <c:v>4.6958651999999965</c:v>
                </c:pt>
                <c:pt idx="22">
                  <c:v>4.8606376666666655</c:v>
                </c:pt>
                <c:pt idx="23">
                  <c:v>5.0713765333333427</c:v>
                </c:pt>
                <c:pt idx="24">
                  <c:v>5.2066638666666734</c:v>
                </c:pt>
                <c:pt idx="25">
                  <c:v>5.0505994666666671</c:v>
                </c:pt>
                <c:pt idx="26">
                  <c:v>4.9112225333333477</c:v>
                </c:pt>
                <c:pt idx="27">
                  <c:v>4.9505221333333447</c:v>
                </c:pt>
                <c:pt idx="28">
                  <c:v>4.9293196333333418</c:v>
                </c:pt>
                <c:pt idx="29">
                  <c:v>4.8983196666666666</c:v>
                </c:pt>
                <c:pt idx="30">
                  <c:v>4.8360854999999985</c:v>
                </c:pt>
                <c:pt idx="31">
                  <c:v>4.8333393333333436</c:v>
                </c:pt>
                <c:pt idx="32">
                  <c:v>4.8298374666666666</c:v>
                </c:pt>
                <c:pt idx="33">
                  <c:v>4.8295857333333325</c:v>
                </c:pt>
                <c:pt idx="34">
                  <c:v>4.8687793000000008</c:v>
                </c:pt>
                <c:pt idx="35">
                  <c:v>4.6444047666666561</c:v>
                </c:pt>
                <c:pt idx="36">
                  <c:v>4.551753100000008</c:v>
                </c:pt>
                <c:pt idx="37">
                  <c:v>4.5194884333333416</c:v>
                </c:pt>
                <c:pt idx="38">
                  <c:v>4.7832693333333518</c:v>
                </c:pt>
                <c:pt idx="39">
                  <c:v>4.8921839999999888</c:v>
                </c:pt>
                <c:pt idx="40">
                  <c:v>4.8124557999999906</c:v>
                </c:pt>
                <c:pt idx="41">
                  <c:v>4.5623090333333334</c:v>
                </c:pt>
                <c:pt idx="42">
                  <c:v>4.2909814333333332</c:v>
                </c:pt>
                <c:pt idx="43">
                  <c:v>4.0365513999999996</c:v>
                </c:pt>
                <c:pt idx="44">
                  <c:v>4.2091628333333437</c:v>
                </c:pt>
                <c:pt idx="45">
                  <c:v>4.0720871000000001</c:v>
                </c:pt>
                <c:pt idx="46">
                  <c:v>4.1919054999999945</c:v>
                </c:pt>
                <c:pt idx="47">
                  <c:v>3.9085385333333331</c:v>
                </c:pt>
                <c:pt idx="48">
                  <c:v>3.832455566666662</c:v>
                </c:pt>
                <c:pt idx="49">
                  <c:v>3.6056718999999995</c:v>
                </c:pt>
                <c:pt idx="50">
                  <c:v>3.3798424333333221</c:v>
                </c:pt>
                <c:pt idx="51">
                  <c:v>3.1620789333333281</c:v>
                </c:pt>
                <c:pt idx="52">
                  <c:v>3.135982433333329</c:v>
                </c:pt>
                <c:pt idx="53">
                  <c:v>3.3510188999999952</c:v>
                </c:pt>
                <c:pt idx="54">
                  <c:v>3.4668889666666627</c:v>
                </c:pt>
                <c:pt idx="55">
                  <c:v>3.5394030999999977</c:v>
                </c:pt>
                <c:pt idx="56">
                  <c:v>3.4419845000000002</c:v>
                </c:pt>
                <c:pt idx="57">
                  <c:v>3.3092144999999977</c:v>
                </c:pt>
                <c:pt idx="58">
                  <c:v>2.9728909333333275</c:v>
                </c:pt>
                <c:pt idx="59">
                  <c:v>2.4184618999999987</c:v>
                </c:pt>
                <c:pt idx="60">
                  <c:v>2.3138319000000003</c:v>
                </c:pt>
                <c:pt idx="61">
                  <c:v>2.0838600333333335</c:v>
                </c:pt>
                <c:pt idx="62">
                  <c:v>2.1321645999999999</c:v>
                </c:pt>
                <c:pt idx="63">
                  <c:v>1.8708168666666691</c:v>
                </c:pt>
                <c:pt idx="64">
                  <c:v>1.7846616999999996</c:v>
                </c:pt>
                <c:pt idx="65">
                  <c:v>1.7359173333333351</c:v>
                </c:pt>
                <c:pt idx="66">
                  <c:v>1.8361748333333341</c:v>
                </c:pt>
                <c:pt idx="67">
                  <c:v>1.8827824333333363</c:v>
                </c:pt>
                <c:pt idx="68">
                  <c:v>1.8808612333333334</c:v>
                </c:pt>
                <c:pt idx="69">
                  <c:v>1.2553847933333313</c:v>
                </c:pt>
                <c:pt idx="70">
                  <c:v>0.87377096000000065</c:v>
                </c:pt>
                <c:pt idx="71">
                  <c:v>0.83180376</c:v>
                </c:pt>
                <c:pt idx="72">
                  <c:v>1.835025033333334</c:v>
                </c:pt>
                <c:pt idx="73">
                  <c:v>2.2303331666666706</c:v>
                </c:pt>
                <c:pt idx="74">
                  <c:v>1.7990627033333348</c:v>
                </c:pt>
                <c:pt idx="75">
                  <c:v>0.95110352666666653</c:v>
                </c:pt>
                <c:pt idx="76">
                  <c:v>0.83830456000000009</c:v>
                </c:pt>
                <c:pt idx="77">
                  <c:v>0.90716902666666677</c:v>
                </c:pt>
                <c:pt idx="78">
                  <c:v>0.80879122000000114</c:v>
                </c:pt>
                <c:pt idx="79">
                  <c:v>0.31794872000000063</c:v>
                </c:pt>
                <c:pt idx="80">
                  <c:v>1.0417582499999998</c:v>
                </c:pt>
                <c:pt idx="81">
                  <c:v>0.8952380999999997</c:v>
                </c:pt>
                <c:pt idx="82">
                  <c:v>1.3714285666666681</c:v>
                </c:pt>
                <c:pt idx="83">
                  <c:v>0.47619046666666681</c:v>
                </c:pt>
                <c:pt idx="84">
                  <c:v>0.47619046666666681</c:v>
                </c:pt>
                <c:pt idx="85">
                  <c:v>0.62962963333333632</c:v>
                </c:pt>
              </c:numCache>
            </c:numRef>
          </c:val>
        </c:ser>
        <c:ser>
          <c:idx val="2"/>
          <c:order val="2"/>
          <c:tx>
            <c:strRef>
              <c:f>'Fig1 general'!$M$2</c:f>
              <c:strCache>
                <c:ptCount val="1"/>
                <c:pt idx="0">
                  <c:v>Committed time</c:v>
                </c:pt>
              </c:strCache>
            </c:strRef>
          </c:tx>
          <c:spPr>
            <a:solidFill>
              <a:srgbClr val="FFFF66"/>
            </a:solidFill>
          </c:spPr>
          <c:cat>
            <c:numRef>
              <c:f>'Fig1 general'!$A$3:$A$88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'Fig1 general'!$M$3:$M$88</c:f>
              <c:numCache>
                <c:formatCode>General</c:formatCode>
                <c:ptCount val="86"/>
                <c:pt idx="0">
                  <c:v>1.7757877000000015</c:v>
                </c:pt>
                <c:pt idx="1">
                  <c:v>1.8048654</c:v>
                </c:pt>
                <c:pt idx="2">
                  <c:v>1.9310176000000001</c:v>
                </c:pt>
                <c:pt idx="3">
                  <c:v>2.001273733333333</c:v>
                </c:pt>
                <c:pt idx="4">
                  <c:v>2.0903672333333332</c:v>
                </c:pt>
                <c:pt idx="5">
                  <c:v>2.2035951666666715</c:v>
                </c:pt>
                <c:pt idx="6">
                  <c:v>2.4303056333333291</c:v>
                </c:pt>
                <c:pt idx="7">
                  <c:v>2.6796614333333286</c:v>
                </c:pt>
                <c:pt idx="8">
                  <c:v>3.0068696999999958</c:v>
                </c:pt>
                <c:pt idx="9">
                  <c:v>3.3407223333333333</c:v>
                </c:pt>
                <c:pt idx="10">
                  <c:v>3.623174866666675</c:v>
                </c:pt>
                <c:pt idx="11">
                  <c:v>3.7776119000000001</c:v>
                </c:pt>
                <c:pt idx="12">
                  <c:v>3.9650081999999967</c:v>
                </c:pt>
                <c:pt idx="13">
                  <c:v>4.2892631333333568</c:v>
                </c:pt>
                <c:pt idx="14">
                  <c:v>4.6520191666666655</c:v>
                </c:pt>
                <c:pt idx="15">
                  <c:v>4.8131929000000007</c:v>
                </c:pt>
                <c:pt idx="16">
                  <c:v>4.9490833000000034</c:v>
                </c:pt>
                <c:pt idx="17">
                  <c:v>5.1569750666666563</c:v>
                </c:pt>
                <c:pt idx="18">
                  <c:v>5.3352356333333333</c:v>
                </c:pt>
                <c:pt idx="19">
                  <c:v>5.4512021666666772</c:v>
                </c:pt>
                <c:pt idx="20">
                  <c:v>5.3977881333333331</c:v>
                </c:pt>
                <c:pt idx="21">
                  <c:v>5.5060337666666674</c:v>
                </c:pt>
                <c:pt idx="22">
                  <c:v>5.3077749999999915</c:v>
                </c:pt>
                <c:pt idx="23">
                  <c:v>5.201243300000014</c:v>
                </c:pt>
                <c:pt idx="24">
                  <c:v>5.105309066666667</c:v>
                </c:pt>
                <c:pt idx="25">
                  <c:v>5.1443114333333329</c:v>
                </c:pt>
                <c:pt idx="26">
                  <c:v>5.1920568666666522</c:v>
                </c:pt>
                <c:pt idx="27">
                  <c:v>5.1428640333333329</c:v>
                </c:pt>
                <c:pt idx="28">
                  <c:v>5.2638569666666655</c:v>
                </c:pt>
                <c:pt idx="29">
                  <c:v>5.0755602000000009</c:v>
                </c:pt>
                <c:pt idx="30">
                  <c:v>4.9634038666666669</c:v>
                </c:pt>
                <c:pt idx="31">
                  <c:v>4.9689619666666669</c:v>
                </c:pt>
                <c:pt idx="32">
                  <c:v>5.0752536666666694</c:v>
                </c:pt>
                <c:pt idx="33">
                  <c:v>5.1594671666666674</c:v>
                </c:pt>
                <c:pt idx="34">
                  <c:v>4.9524473333333416</c:v>
                </c:pt>
                <c:pt idx="35">
                  <c:v>5.1372681666666704</c:v>
                </c:pt>
                <c:pt idx="36">
                  <c:v>5.0834198666666675</c:v>
                </c:pt>
                <c:pt idx="37">
                  <c:v>5.034529</c:v>
                </c:pt>
                <c:pt idx="38">
                  <c:v>4.6426636999999999</c:v>
                </c:pt>
                <c:pt idx="39">
                  <c:v>4.4921706333333331</c:v>
                </c:pt>
                <c:pt idx="40">
                  <c:v>4.5511712666666666</c:v>
                </c:pt>
                <c:pt idx="41">
                  <c:v>4.6545846666666435</c:v>
                </c:pt>
                <c:pt idx="42">
                  <c:v>4.6154518666666542</c:v>
                </c:pt>
                <c:pt idx="43">
                  <c:v>4.7291656666666668</c:v>
                </c:pt>
                <c:pt idx="44">
                  <c:v>4.5616011333333448</c:v>
                </c:pt>
                <c:pt idx="45">
                  <c:v>4.7590894333333438</c:v>
                </c:pt>
                <c:pt idx="46">
                  <c:v>4.5347455000000005</c:v>
                </c:pt>
                <c:pt idx="47">
                  <c:v>4.5854725333333404</c:v>
                </c:pt>
                <c:pt idx="48">
                  <c:v>4.4826705333333425</c:v>
                </c:pt>
                <c:pt idx="49">
                  <c:v>4.6099459999999945</c:v>
                </c:pt>
                <c:pt idx="50">
                  <c:v>4.6343872333333342</c:v>
                </c:pt>
                <c:pt idx="51">
                  <c:v>4.6149087999999887</c:v>
                </c:pt>
                <c:pt idx="52">
                  <c:v>4.2665574666666668</c:v>
                </c:pt>
                <c:pt idx="53">
                  <c:v>4.2567675333333437</c:v>
                </c:pt>
                <c:pt idx="54">
                  <c:v>4.1648905999999855</c:v>
                </c:pt>
                <c:pt idx="55">
                  <c:v>4.2095676000000024</c:v>
                </c:pt>
                <c:pt idx="56">
                  <c:v>4.2329616000000003</c:v>
                </c:pt>
                <c:pt idx="57">
                  <c:v>4.1638299999999955</c:v>
                </c:pt>
                <c:pt idx="58">
                  <c:v>4.3849867999999876</c:v>
                </c:pt>
                <c:pt idx="59">
                  <c:v>4.1131972999999915</c:v>
                </c:pt>
                <c:pt idx="60">
                  <c:v>4.0796505999999999</c:v>
                </c:pt>
                <c:pt idx="61">
                  <c:v>3.8904415666666665</c:v>
                </c:pt>
                <c:pt idx="62">
                  <c:v>3.9308526999999955</c:v>
                </c:pt>
                <c:pt idx="63">
                  <c:v>3.9018207999999999</c:v>
                </c:pt>
                <c:pt idx="64">
                  <c:v>3.8685872666666716</c:v>
                </c:pt>
                <c:pt idx="65">
                  <c:v>3.8537961000000003</c:v>
                </c:pt>
                <c:pt idx="66">
                  <c:v>3.6159705333333334</c:v>
                </c:pt>
                <c:pt idx="67">
                  <c:v>3.4194878333333327</c:v>
                </c:pt>
                <c:pt idx="68">
                  <c:v>3.113098466666667</c:v>
                </c:pt>
                <c:pt idx="69">
                  <c:v>3.2263227000000012</c:v>
                </c:pt>
                <c:pt idx="70">
                  <c:v>2.9203536666666672</c:v>
                </c:pt>
                <c:pt idx="71">
                  <c:v>3.0065794999999977</c:v>
                </c:pt>
                <c:pt idx="72">
                  <c:v>2.780103766666675</c:v>
                </c:pt>
                <c:pt idx="73">
                  <c:v>2.7781982666666716</c:v>
                </c:pt>
                <c:pt idx="74">
                  <c:v>2.4589997333333335</c:v>
                </c:pt>
                <c:pt idx="75">
                  <c:v>2.0060063999999977</c:v>
                </c:pt>
                <c:pt idx="76">
                  <c:v>1.7196602666666663</c:v>
                </c:pt>
                <c:pt idx="77">
                  <c:v>2.2059845333333352</c:v>
                </c:pt>
                <c:pt idx="78">
                  <c:v>1.8908418466666681</c:v>
                </c:pt>
                <c:pt idx="79">
                  <c:v>2.3943207133333342</c:v>
                </c:pt>
                <c:pt idx="80">
                  <c:v>1.6403530466666689</c:v>
                </c:pt>
                <c:pt idx="81">
                  <c:v>1.6253925466666681</c:v>
                </c:pt>
                <c:pt idx="82">
                  <c:v>1.0587273466666667</c:v>
                </c:pt>
                <c:pt idx="83">
                  <c:v>0.73213951666666754</c:v>
                </c:pt>
                <c:pt idx="84">
                  <c:v>0.57341173666666667</c:v>
                </c:pt>
                <c:pt idx="85">
                  <c:v>0.33990198333333427</c:v>
                </c:pt>
              </c:numCache>
            </c:numRef>
          </c:val>
        </c:ser>
        <c:ser>
          <c:idx val="3"/>
          <c:order val="3"/>
          <c:tx>
            <c:strRef>
              <c:f>'Fig1 general'!$N$2</c:f>
              <c:strCache>
                <c:ptCount val="1"/>
                <c:pt idx="0">
                  <c:v>Learning time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numRef>
              <c:f>'Fig1 general'!$A$3:$A$88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'Fig1 general'!$N$3:$N$88</c:f>
              <c:numCache>
                <c:formatCode>General</c:formatCode>
                <c:ptCount val="86"/>
                <c:pt idx="0">
                  <c:v>5.1432095000000002</c:v>
                </c:pt>
                <c:pt idx="1">
                  <c:v>5.2014317500000002</c:v>
                </c:pt>
                <c:pt idx="2">
                  <c:v>5.0676008333333336</c:v>
                </c:pt>
                <c:pt idx="3">
                  <c:v>4.7796828000000033</c:v>
                </c:pt>
                <c:pt idx="4">
                  <c:v>4.2359107333333332</c:v>
                </c:pt>
                <c:pt idx="5">
                  <c:v>3.7257109000000006</c:v>
                </c:pt>
                <c:pt idx="6">
                  <c:v>3.006794133333333</c:v>
                </c:pt>
                <c:pt idx="7">
                  <c:v>2.4694316666666682</c:v>
                </c:pt>
                <c:pt idx="8">
                  <c:v>1.9256988666666672</c:v>
                </c:pt>
                <c:pt idx="9">
                  <c:v>1.7517069999999995</c:v>
                </c:pt>
                <c:pt idx="10">
                  <c:v>1.4637141333333332</c:v>
                </c:pt>
                <c:pt idx="11">
                  <c:v>1.1529896433333333</c:v>
                </c:pt>
                <c:pt idx="12">
                  <c:v>0.78001462666666666</c:v>
                </c:pt>
                <c:pt idx="13">
                  <c:v>0.48471369333333336</c:v>
                </c:pt>
                <c:pt idx="14">
                  <c:v>0.35310987666666682</c:v>
                </c:pt>
                <c:pt idx="15">
                  <c:v>0.2632778766666668</c:v>
                </c:pt>
                <c:pt idx="16">
                  <c:v>0.20484230666666695</c:v>
                </c:pt>
                <c:pt idx="17">
                  <c:v>0.14194662999999999</c:v>
                </c:pt>
                <c:pt idx="18">
                  <c:v>9.6946896666666948E-2</c:v>
                </c:pt>
                <c:pt idx="19">
                  <c:v>8.8709203333333542E-2</c:v>
                </c:pt>
                <c:pt idx="20">
                  <c:v>8.5312940000000004E-2</c:v>
                </c:pt>
                <c:pt idx="21">
                  <c:v>9.2602240000000002E-2</c:v>
                </c:pt>
                <c:pt idx="22">
                  <c:v>9.8029373333333725E-2</c:v>
                </c:pt>
                <c:pt idx="23">
                  <c:v>7.1582316666666673E-2</c:v>
                </c:pt>
                <c:pt idx="24">
                  <c:v>4.7561276666666694E-2</c:v>
                </c:pt>
                <c:pt idx="25">
                  <c:v>3.7138723333333346E-2</c:v>
                </c:pt>
                <c:pt idx="26">
                  <c:v>5.49644966666668E-2</c:v>
                </c:pt>
                <c:pt idx="27">
                  <c:v>6.686962000000013E-2</c:v>
                </c:pt>
                <c:pt idx="28">
                  <c:v>6.8721030000000113E-2</c:v>
                </c:pt>
                <c:pt idx="29">
                  <c:v>4.5994553333333438E-2</c:v>
                </c:pt>
                <c:pt idx="30">
                  <c:v>3.6121486666666681E-2</c:v>
                </c:pt>
                <c:pt idx="31">
                  <c:v>2.4970580000000003E-2</c:v>
                </c:pt>
                <c:pt idx="32">
                  <c:v>2.6110626666666671E-2</c:v>
                </c:pt>
                <c:pt idx="33">
                  <c:v>1.7854413333333367E-2</c:v>
                </c:pt>
                <c:pt idx="34">
                  <c:v>1.7119093333333359E-2</c:v>
                </c:pt>
                <c:pt idx="35">
                  <c:v>1.3889050000000029E-2</c:v>
                </c:pt>
                <c:pt idx="36">
                  <c:v>2.002286000000001E-2</c:v>
                </c:pt>
                <c:pt idx="37">
                  <c:v>3.6111306666666766E-2</c:v>
                </c:pt>
                <c:pt idx="38">
                  <c:v>3.2122276666666692E-2</c:v>
                </c:pt>
                <c:pt idx="39">
                  <c:v>3.2206810000000086E-2</c:v>
                </c:pt>
                <c:pt idx="40">
                  <c:v>2.9023600000000038E-2</c:v>
                </c:pt>
                <c:pt idx="41">
                  <c:v>3.6534960000000068E-2</c:v>
                </c:pt>
                <c:pt idx="42">
                  <c:v>2.9500766666666692E-2</c:v>
                </c:pt>
                <c:pt idx="43">
                  <c:v>2.6289396666666763E-2</c:v>
                </c:pt>
                <c:pt idx="44">
                  <c:v>2.4799783333333329E-2</c:v>
                </c:pt>
                <c:pt idx="45">
                  <c:v>2.4838570000000039E-2</c:v>
                </c:pt>
                <c:pt idx="46">
                  <c:v>9.4288700000000024E-3</c:v>
                </c:pt>
                <c:pt idx="47">
                  <c:v>9.7890566666666914E-3</c:v>
                </c:pt>
                <c:pt idx="48">
                  <c:v>2.0416906666666724E-2</c:v>
                </c:pt>
                <c:pt idx="49">
                  <c:v>4.7562633333333597E-2</c:v>
                </c:pt>
                <c:pt idx="50">
                  <c:v>4.3970879999999955E-2</c:v>
                </c:pt>
                <c:pt idx="51">
                  <c:v>4.5762023333333547E-2</c:v>
                </c:pt>
                <c:pt idx="52">
                  <c:v>1.7245963333333364E-2</c:v>
                </c:pt>
                <c:pt idx="53">
                  <c:v>1.4455783333333342E-2</c:v>
                </c:pt>
                <c:pt idx="54">
                  <c:v>0</c:v>
                </c:pt>
                <c:pt idx="55">
                  <c:v>0</c:v>
                </c:pt>
                <c:pt idx="56">
                  <c:v>4.5948000000000004E-3</c:v>
                </c:pt>
                <c:pt idx="57">
                  <c:v>2.136623E-2</c:v>
                </c:pt>
                <c:pt idx="58">
                  <c:v>2.5584719999999998E-2</c:v>
                </c:pt>
                <c:pt idx="59">
                  <c:v>2.147087333333339E-2</c:v>
                </c:pt>
                <c:pt idx="60">
                  <c:v>4.6994433333333516E-3</c:v>
                </c:pt>
                <c:pt idx="61">
                  <c:v>4.8095333333333522E-4</c:v>
                </c:pt>
                <c:pt idx="62">
                  <c:v>0</c:v>
                </c:pt>
                <c:pt idx="63">
                  <c:v>0</c:v>
                </c:pt>
                <c:pt idx="64">
                  <c:v>6.5359466666666749E-3</c:v>
                </c:pt>
                <c:pt idx="65">
                  <c:v>6.5359466666666749E-3</c:v>
                </c:pt>
                <c:pt idx="66">
                  <c:v>6.5359466666666749E-3</c:v>
                </c:pt>
                <c:pt idx="67">
                  <c:v>1.5873016666666691E-2</c:v>
                </c:pt>
                <c:pt idx="68">
                  <c:v>1.5873016666666691E-2</c:v>
                </c:pt>
                <c:pt idx="69">
                  <c:v>1.5873016666666691E-2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</c:numCache>
            </c:numRef>
          </c:val>
        </c:ser>
        <c:ser>
          <c:idx val="4"/>
          <c:order val="4"/>
          <c:tx>
            <c:strRef>
              <c:f>'Fig1 general'!$O$2</c:f>
              <c:strCache>
                <c:ptCount val="1"/>
                <c:pt idx="0">
                  <c:v>Free time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'Fig1 general'!$A$3:$A$88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'Fig1 general'!$O$3:$O$88</c:f>
              <c:numCache>
                <c:formatCode>General</c:formatCode>
                <c:ptCount val="86"/>
                <c:pt idx="0">
                  <c:v>3.2903316000000045</c:v>
                </c:pt>
                <c:pt idx="1">
                  <c:v>3.3596522999999947</c:v>
                </c:pt>
                <c:pt idx="2">
                  <c:v>3.3175459333333266</c:v>
                </c:pt>
                <c:pt idx="3">
                  <c:v>3.3321100999999977</c:v>
                </c:pt>
                <c:pt idx="4">
                  <c:v>3.3594591999999923</c:v>
                </c:pt>
                <c:pt idx="5">
                  <c:v>3.3703513333333337</c:v>
                </c:pt>
                <c:pt idx="6">
                  <c:v>3.3313254999999962</c:v>
                </c:pt>
                <c:pt idx="7">
                  <c:v>3.2596221666666665</c:v>
                </c:pt>
                <c:pt idx="8">
                  <c:v>3.1914451333333251</c:v>
                </c:pt>
                <c:pt idx="9">
                  <c:v>3.1681569666666682</c:v>
                </c:pt>
                <c:pt idx="10">
                  <c:v>3.06995</c:v>
                </c:pt>
                <c:pt idx="11">
                  <c:v>2.9602096666666662</c:v>
                </c:pt>
                <c:pt idx="12">
                  <c:v>2.7648718000000012</c:v>
                </c:pt>
                <c:pt idx="13">
                  <c:v>2.6584692666666672</c:v>
                </c:pt>
                <c:pt idx="14">
                  <c:v>2.5977008333333331</c:v>
                </c:pt>
                <c:pt idx="15">
                  <c:v>2.6105982333333335</c:v>
                </c:pt>
                <c:pt idx="16">
                  <c:v>2.6287102000000044</c:v>
                </c:pt>
                <c:pt idx="17">
                  <c:v>2.623634866666674</c:v>
                </c:pt>
                <c:pt idx="18">
                  <c:v>2.5344122666666666</c:v>
                </c:pt>
                <c:pt idx="19">
                  <c:v>2.4799060999999987</c:v>
                </c:pt>
                <c:pt idx="20">
                  <c:v>2.4473957666666726</c:v>
                </c:pt>
                <c:pt idx="21">
                  <c:v>2.4379585999999978</c:v>
                </c:pt>
                <c:pt idx="22">
                  <c:v>2.4037410000000001</c:v>
                </c:pt>
                <c:pt idx="23">
                  <c:v>2.3922889999999932</c:v>
                </c:pt>
                <c:pt idx="24">
                  <c:v>2.3829649999999987</c:v>
                </c:pt>
                <c:pt idx="25">
                  <c:v>2.3289841666666682</c:v>
                </c:pt>
                <c:pt idx="26">
                  <c:v>2.2554791999999977</c:v>
                </c:pt>
                <c:pt idx="27">
                  <c:v>2.3621326666666662</c:v>
                </c:pt>
                <c:pt idx="28">
                  <c:v>2.3745114666666671</c:v>
                </c:pt>
                <c:pt idx="29">
                  <c:v>2.3935112333333342</c:v>
                </c:pt>
                <c:pt idx="30">
                  <c:v>2.2804112333333375</c:v>
                </c:pt>
                <c:pt idx="31">
                  <c:v>2.2045635666666716</c:v>
                </c:pt>
                <c:pt idx="32">
                  <c:v>2.3346849666666669</c:v>
                </c:pt>
                <c:pt idx="33">
                  <c:v>2.3948516666666664</c:v>
                </c:pt>
                <c:pt idx="34">
                  <c:v>2.5439076000000012</c:v>
                </c:pt>
                <c:pt idx="35">
                  <c:v>2.4584942999999999</c:v>
                </c:pt>
                <c:pt idx="36">
                  <c:v>2.4909701666666666</c:v>
                </c:pt>
                <c:pt idx="37">
                  <c:v>2.5277440333333332</c:v>
                </c:pt>
                <c:pt idx="38">
                  <c:v>2.5916327666666672</c:v>
                </c:pt>
                <c:pt idx="39">
                  <c:v>2.5721238333333329</c:v>
                </c:pt>
                <c:pt idx="40">
                  <c:v>2.3902167333333337</c:v>
                </c:pt>
                <c:pt idx="41">
                  <c:v>2.3033589999999977</c:v>
                </c:pt>
                <c:pt idx="42">
                  <c:v>2.2638607666666726</c:v>
                </c:pt>
                <c:pt idx="43">
                  <c:v>2.3233031999999998</c:v>
                </c:pt>
                <c:pt idx="44">
                  <c:v>2.2924689666666667</c:v>
                </c:pt>
                <c:pt idx="45">
                  <c:v>2.3209487333333327</c:v>
                </c:pt>
                <c:pt idx="46">
                  <c:v>2.3392335666666666</c:v>
                </c:pt>
                <c:pt idx="47">
                  <c:v>2.4590710999999987</c:v>
                </c:pt>
                <c:pt idx="48">
                  <c:v>2.4230160999999999</c:v>
                </c:pt>
                <c:pt idx="49">
                  <c:v>2.6655130000000002</c:v>
                </c:pt>
                <c:pt idx="50">
                  <c:v>2.7319093999999997</c:v>
                </c:pt>
                <c:pt idx="51">
                  <c:v>2.7363618333333335</c:v>
                </c:pt>
                <c:pt idx="52">
                  <c:v>2.3669309333333333</c:v>
                </c:pt>
                <c:pt idx="53">
                  <c:v>2.2617755333333331</c:v>
                </c:pt>
                <c:pt idx="54">
                  <c:v>2.3091544333333327</c:v>
                </c:pt>
                <c:pt idx="55">
                  <c:v>2.5179517333333332</c:v>
                </c:pt>
                <c:pt idx="56">
                  <c:v>2.5678961333333334</c:v>
                </c:pt>
                <c:pt idx="57">
                  <c:v>2.6990190999999997</c:v>
                </c:pt>
                <c:pt idx="58">
                  <c:v>2.6863898000000002</c:v>
                </c:pt>
                <c:pt idx="59">
                  <c:v>2.8575832666666692</c:v>
                </c:pt>
                <c:pt idx="60">
                  <c:v>2.7151351333333333</c:v>
                </c:pt>
                <c:pt idx="61">
                  <c:v>2.8236238999999999</c:v>
                </c:pt>
                <c:pt idx="62">
                  <c:v>2.8684469333333267</c:v>
                </c:pt>
                <c:pt idx="63">
                  <c:v>3.0218715333333335</c:v>
                </c:pt>
                <c:pt idx="64">
                  <c:v>3.1930876666666692</c:v>
                </c:pt>
                <c:pt idx="65">
                  <c:v>3.148001666666671</c:v>
                </c:pt>
                <c:pt idx="66">
                  <c:v>2.8751762666666671</c:v>
                </c:pt>
                <c:pt idx="67">
                  <c:v>3.1212746999999994</c:v>
                </c:pt>
                <c:pt idx="68">
                  <c:v>2.7948842333333332</c:v>
                </c:pt>
                <c:pt idx="69">
                  <c:v>3.4186248666666672</c:v>
                </c:pt>
                <c:pt idx="70">
                  <c:v>3.188997700000006</c:v>
                </c:pt>
                <c:pt idx="71">
                  <c:v>3.5090878999999995</c:v>
                </c:pt>
                <c:pt idx="72">
                  <c:v>3.0145965666666692</c:v>
                </c:pt>
                <c:pt idx="73">
                  <c:v>2.3498995333333328</c:v>
                </c:pt>
                <c:pt idx="74">
                  <c:v>2.4545684333333271</c:v>
                </c:pt>
                <c:pt idx="75">
                  <c:v>2.4547952999999998</c:v>
                </c:pt>
                <c:pt idx="76">
                  <c:v>2.9957704666666669</c:v>
                </c:pt>
                <c:pt idx="77">
                  <c:v>2.3350861333333275</c:v>
                </c:pt>
                <c:pt idx="78">
                  <c:v>2.6873014000000044</c:v>
                </c:pt>
                <c:pt idx="79">
                  <c:v>2.7865687666666692</c:v>
                </c:pt>
                <c:pt idx="80">
                  <c:v>2.8905373333333331</c:v>
                </c:pt>
                <c:pt idx="81">
                  <c:v>2.6486777333333342</c:v>
                </c:pt>
                <c:pt idx="82">
                  <c:v>2.0660246999999998</c:v>
                </c:pt>
                <c:pt idx="83">
                  <c:v>2.0088818666666692</c:v>
                </c:pt>
                <c:pt idx="84">
                  <c:v>1.8475056666666667</c:v>
                </c:pt>
                <c:pt idx="85">
                  <c:v>1.9885359666666693</c:v>
                </c:pt>
              </c:numCache>
            </c:numRef>
          </c:val>
        </c:ser>
        <c:axId val="65125376"/>
        <c:axId val="66144128"/>
      </c:areaChart>
      <c:catAx>
        <c:axId val="651253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s-MX" sz="1800" dirty="0" err="1"/>
                  <a:t>Age</a:t>
                </a:r>
                <a:endParaRPr lang="es-MX" sz="1800" dirty="0"/>
              </a:p>
            </c:rich>
          </c:tx>
          <c:layout>
            <c:manualLayout>
              <c:xMode val="edge"/>
              <c:yMode val="edge"/>
              <c:x val="0.49312685914260856"/>
              <c:y val="0.81849518810148769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66144128"/>
        <c:crosses val="autoZero"/>
        <c:auto val="1"/>
        <c:lblAlgn val="ctr"/>
        <c:lblOffset val="100"/>
        <c:tickLblSkip val="5"/>
      </c:catAx>
      <c:valAx>
        <c:axId val="661441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MX" sz="1600" dirty="0" err="1"/>
                  <a:t>Hours</a:t>
                </a:r>
                <a:r>
                  <a:rPr lang="es-MX" sz="1600" dirty="0"/>
                  <a:t> per </a:t>
                </a:r>
                <a:r>
                  <a:rPr lang="es-MX" sz="1600" dirty="0" err="1"/>
                  <a:t>day</a:t>
                </a:r>
                <a:endParaRPr lang="es-MX" dirty="0"/>
              </a:p>
            </c:rich>
          </c:tx>
          <c:layout>
            <c:manualLayout>
              <c:xMode val="edge"/>
              <c:yMode val="edge"/>
              <c:x val="3.888888888888889E-2"/>
              <c:y val="0.31815179352581008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65125376"/>
        <c:crosses val="autoZero"/>
        <c:crossBetween val="midCat"/>
      </c:valAx>
      <c:spPr>
        <a:noFill/>
      </c:spPr>
    </c:plotArea>
    <c:legend>
      <c:legendPos val="r"/>
      <c:layout>
        <c:manualLayout>
          <c:xMode val="edge"/>
          <c:yMode val="edge"/>
          <c:x val="2.9897642121443357E-2"/>
          <c:y val="0.89739683581219054"/>
          <c:w val="0.9154529395368084"/>
          <c:h val="9.9141513560805014E-2"/>
        </c:manualLayout>
      </c:layout>
      <c:txPr>
        <a:bodyPr/>
        <a:lstStyle/>
        <a:p>
          <a:pPr>
            <a:defRPr sz="1600"/>
          </a:pPr>
          <a:endParaRPr lang="es-MX"/>
        </a:p>
      </c:txPr>
    </c:legend>
    <c:plotVisOnly val="1"/>
  </c:chart>
  <c:spPr>
    <a:noFill/>
    <a:ln w="9525" cap="flat" cmpd="sng" algn="ctr">
      <a:noFill/>
      <a:prstDash val="solid"/>
    </a:ln>
    <a:effectLst>
      <a:outerShdw blurRad="65500" dist="38100" dir="5400000" rotWithShape="0">
        <a:srgbClr val="000000">
          <a:alpha val="40000"/>
        </a:srgbClr>
      </a:outerShdw>
    </a:effectLst>
  </c:spPr>
  <c:txPr>
    <a:bodyPr/>
    <a:lstStyle/>
    <a:p>
      <a:pPr>
        <a:defRPr sz="1400" b="1" i="0">
          <a:solidFill>
            <a:schemeClr val="dk1"/>
          </a:solidFill>
          <a:latin typeface="+mn-lt"/>
          <a:ea typeface="+mn-ea"/>
          <a:cs typeface="+mn-cs"/>
        </a:defRPr>
      </a:pPr>
      <a:endParaRPr lang="es-MX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 sz="1800"/>
            </a:pPr>
            <a:r>
              <a:rPr lang="es-MX" sz="1800"/>
              <a:t>Age distribution of imputed wage values, by whether salary was imputed or not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Hoja1!$L$3</c:f>
              <c:strCache>
                <c:ptCount val="1"/>
                <c:pt idx="0">
                  <c:v>Male not predicted</c:v>
                </c:pt>
              </c:strCache>
            </c:strRef>
          </c:tx>
          <c:marker>
            <c:symbol val="none"/>
          </c:marker>
          <c:cat>
            <c:numRef>
              <c:f>Hoja1!$A$4:$A$101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Hoja1!$L$4:$L$101</c:f>
              <c:numCache>
                <c:formatCode>General</c:formatCode>
                <c:ptCount val="98"/>
                <c:pt idx="0">
                  <c:v>4.9236829148202894E-3</c:v>
                </c:pt>
                <c:pt idx="1">
                  <c:v>2.7080256031511582E-2</c:v>
                </c:pt>
                <c:pt idx="2">
                  <c:v>2.7900869850648283E-2</c:v>
                </c:pt>
                <c:pt idx="3">
                  <c:v>3.6107008042015443E-2</c:v>
                </c:pt>
                <c:pt idx="4">
                  <c:v>3.4465780403742E-2</c:v>
                </c:pt>
                <c:pt idx="5">
                  <c:v>5.0878056786476285E-2</c:v>
                </c:pt>
                <c:pt idx="6">
                  <c:v>7.0572788445757428E-2</c:v>
                </c:pt>
                <c:pt idx="7">
                  <c:v>0.10996225176431977</c:v>
                </c:pt>
                <c:pt idx="8">
                  <c:v>0.1838174954866241</c:v>
                </c:pt>
                <c:pt idx="9">
                  <c:v>0.39061217790907637</c:v>
                </c:pt>
                <c:pt idx="10">
                  <c:v>0.70572788445757473</c:v>
                </c:pt>
                <c:pt idx="11">
                  <c:v>0.9584769407516821</c:v>
                </c:pt>
                <c:pt idx="12">
                  <c:v>1.1767602166420479</c:v>
                </c:pt>
                <c:pt idx="13">
                  <c:v>1.237485639258165</c:v>
                </c:pt>
                <c:pt idx="14">
                  <c:v>1.3129821106187431</c:v>
                </c:pt>
                <c:pt idx="15">
                  <c:v>1.3014935171508282</c:v>
                </c:pt>
                <c:pt idx="16">
                  <c:v>1.3490891186607581</c:v>
                </c:pt>
                <c:pt idx="17">
                  <c:v>1.5279829312325621</c:v>
                </c:pt>
                <c:pt idx="18">
                  <c:v>1.7659609387822091</c:v>
                </c:pt>
                <c:pt idx="19">
                  <c:v>1.9120301985885448</c:v>
                </c:pt>
                <c:pt idx="20">
                  <c:v>2.0515345478417872</c:v>
                </c:pt>
                <c:pt idx="21">
                  <c:v>1.9497784342688333</c:v>
                </c:pt>
                <c:pt idx="22">
                  <c:v>2.1565731166912845</c:v>
                </c:pt>
                <c:pt idx="23">
                  <c:v>2.1253897915640896</c:v>
                </c:pt>
                <c:pt idx="24">
                  <c:v>2.2813064172000659</c:v>
                </c:pt>
                <c:pt idx="25">
                  <c:v>2.2419169538815042</c:v>
                </c:pt>
                <c:pt idx="26">
                  <c:v>2.1779090759888393</c:v>
                </c:pt>
                <c:pt idx="27">
                  <c:v>2.171344165435745</c:v>
                </c:pt>
                <c:pt idx="28">
                  <c:v>2.2008862629246684</c:v>
                </c:pt>
                <c:pt idx="29">
                  <c:v>2.1861152141802069</c:v>
                </c:pt>
                <c:pt idx="30">
                  <c:v>2.3305432463482676</c:v>
                </c:pt>
                <c:pt idx="31">
                  <c:v>2.0712292795010665</c:v>
                </c:pt>
                <c:pt idx="32">
                  <c:v>2.2583292302642382</c:v>
                </c:pt>
                <c:pt idx="33">
                  <c:v>2.0991301493517152</c:v>
                </c:pt>
                <c:pt idx="34">
                  <c:v>2.2566880026259644</c:v>
                </c:pt>
                <c:pt idx="35">
                  <c:v>2.1598555719678321</c:v>
                </c:pt>
                <c:pt idx="36">
                  <c:v>2.1877564418184812</c:v>
                </c:pt>
                <c:pt idx="37">
                  <c:v>2.1352371573937305</c:v>
                </c:pt>
                <c:pt idx="38">
                  <c:v>2.1631380272443801</c:v>
                </c:pt>
                <c:pt idx="39">
                  <c:v>2.0515345478417872</c:v>
                </c:pt>
                <c:pt idx="40">
                  <c:v>2.1877564418184812</c:v>
                </c:pt>
                <c:pt idx="41">
                  <c:v>1.9350073855243719</c:v>
                </c:pt>
                <c:pt idx="42">
                  <c:v>2.0515345478417872</c:v>
                </c:pt>
                <c:pt idx="43">
                  <c:v>1.7840144428032174</c:v>
                </c:pt>
                <c:pt idx="44">
                  <c:v>1.7708846216970293</c:v>
                </c:pt>
                <c:pt idx="45">
                  <c:v>1.6001969473165929</c:v>
                </c:pt>
                <c:pt idx="46">
                  <c:v>1.539471524700476</c:v>
                </c:pt>
                <c:pt idx="47">
                  <c:v>1.518135565402922</c:v>
                </c:pt>
                <c:pt idx="48">
                  <c:v>1.5526013458066634</c:v>
                </c:pt>
                <c:pt idx="49">
                  <c:v>1.5476776628918436</c:v>
                </c:pt>
                <c:pt idx="50">
                  <c:v>1.5591662563597566</c:v>
                </c:pt>
                <c:pt idx="51">
                  <c:v>1.3064172000656491</c:v>
                </c:pt>
                <c:pt idx="52">
                  <c:v>1.4130969965534212</c:v>
                </c:pt>
                <c:pt idx="53">
                  <c:v>1.2982110618742821</c:v>
                </c:pt>
                <c:pt idx="54">
                  <c:v>1.304775972427376</c:v>
                </c:pt>
                <c:pt idx="55">
                  <c:v>1.1455768915148532</c:v>
                </c:pt>
                <c:pt idx="56">
                  <c:v>1.1488593467914001</c:v>
                </c:pt>
                <c:pt idx="57">
                  <c:v>1.0946988347283775</c:v>
                </c:pt>
                <c:pt idx="58">
                  <c:v>1.0093549975381582</c:v>
                </c:pt>
                <c:pt idx="59">
                  <c:v>0.89939274577383865</c:v>
                </c:pt>
                <c:pt idx="60">
                  <c:v>0.96011816838995556</c:v>
                </c:pt>
                <c:pt idx="61">
                  <c:v>0.82881995732808189</c:v>
                </c:pt>
                <c:pt idx="62">
                  <c:v>0.8780567864762846</c:v>
                </c:pt>
                <c:pt idx="63">
                  <c:v>0.75496471360577766</c:v>
                </c:pt>
                <c:pt idx="64">
                  <c:v>0.74511734777613658</c:v>
                </c:pt>
                <c:pt idx="65">
                  <c:v>0.70736911209584774</c:v>
                </c:pt>
                <c:pt idx="66">
                  <c:v>0.66305596586246507</c:v>
                </c:pt>
                <c:pt idx="67">
                  <c:v>0.72214016084030852</c:v>
                </c:pt>
                <c:pt idx="68">
                  <c:v>0.66305596586246518</c:v>
                </c:pt>
                <c:pt idx="69">
                  <c:v>0.60725422616116864</c:v>
                </c:pt>
                <c:pt idx="70">
                  <c:v>0.57114721811915337</c:v>
                </c:pt>
                <c:pt idx="71">
                  <c:v>0.45133760052519284</c:v>
                </c:pt>
                <c:pt idx="72">
                  <c:v>0.48416215329066165</c:v>
                </c:pt>
                <c:pt idx="73">
                  <c:v>0.385688494994256</c:v>
                </c:pt>
                <c:pt idx="74">
                  <c:v>0.41358936484490427</c:v>
                </c:pt>
                <c:pt idx="75">
                  <c:v>0.36599376333497485</c:v>
                </c:pt>
                <c:pt idx="76">
                  <c:v>0.33645166584605307</c:v>
                </c:pt>
                <c:pt idx="77">
                  <c:v>0.30362711308058432</c:v>
                </c:pt>
                <c:pt idx="78">
                  <c:v>0.2822911537830296</c:v>
                </c:pt>
                <c:pt idx="79">
                  <c:v>0.2576727392089283</c:v>
                </c:pt>
                <c:pt idx="80">
                  <c:v>0.27572624322993605</c:v>
                </c:pt>
                <c:pt idx="81">
                  <c:v>0.19038240603971768</c:v>
                </c:pt>
                <c:pt idx="82">
                  <c:v>0.18053504021007719</c:v>
                </c:pt>
                <c:pt idx="83">
                  <c:v>0.1230920728705072</c:v>
                </c:pt>
                <c:pt idx="84">
                  <c:v>0.14606925980633526</c:v>
                </c:pt>
                <c:pt idx="85">
                  <c:v>0.12473330050878063</c:v>
                </c:pt>
                <c:pt idx="86">
                  <c:v>9.6832430658132282E-2</c:v>
                </c:pt>
                <c:pt idx="87">
                  <c:v>6.729033316921057E-2</c:v>
                </c:pt>
                <c:pt idx="88">
                  <c:v>6.0725422616116874E-2</c:v>
                </c:pt>
                <c:pt idx="89">
                  <c:v>6.0725422616116874E-2</c:v>
                </c:pt>
                <c:pt idx="90">
                  <c:v>4.7595601509929433E-2</c:v>
                </c:pt>
                <c:pt idx="91">
                  <c:v>3.6107008042015443E-2</c:v>
                </c:pt>
                <c:pt idx="92">
                  <c:v>2.2977186935828002E-2</c:v>
                </c:pt>
                <c:pt idx="93">
                  <c:v>2.133595929755458E-2</c:v>
                </c:pt>
                <c:pt idx="94">
                  <c:v>1.4771048744460861E-2</c:v>
                </c:pt>
                <c:pt idx="95">
                  <c:v>1.3129821106187439E-2</c:v>
                </c:pt>
                <c:pt idx="96">
                  <c:v>1.1488593467914004E-2</c:v>
                </c:pt>
                <c:pt idx="97">
                  <c:v>1.3129821106187439E-2</c:v>
                </c:pt>
              </c:numCache>
            </c:numRef>
          </c:val>
        </c:ser>
        <c:ser>
          <c:idx val="1"/>
          <c:order val="1"/>
          <c:tx>
            <c:strRef>
              <c:f>Hoja1!$M$3</c:f>
              <c:strCache>
                <c:ptCount val="1"/>
                <c:pt idx="0">
                  <c:v>Female not predicted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Hoja1!$A$4:$A$101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Hoja1!$M$4:$M$101</c:f>
              <c:numCache>
                <c:formatCode>General</c:formatCode>
                <c:ptCount val="98"/>
                <c:pt idx="0">
                  <c:v>2.6640026640026647E-2</c:v>
                </c:pt>
                <c:pt idx="1">
                  <c:v>2.3310023310023308E-2</c:v>
                </c:pt>
                <c:pt idx="2">
                  <c:v>2.8860028860028863E-2</c:v>
                </c:pt>
                <c:pt idx="3">
                  <c:v>3.774003774003775E-2</c:v>
                </c:pt>
                <c:pt idx="4">
                  <c:v>5.550005550005549E-2</c:v>
                </c:pt>
                <c:pt idx="5">
                  <c:v>7.1040071040071068E-2</c:v>
                </c:pt>
                <c:pt idx="6">
                  <c:v>7.992007992007992E-2</c:v>
                </c:pt>
                <c:pt idx="7">
                  <c:v>0.11544011544011547</c:v>
                </c:pt>
                <c:pt idx="8">
                  <c:v>0.19758019758019763</c:v>
                </c:pt>
                <c:pt idx="9">
                  <c:v>0.52392052392052391</c:v>
                </c:pt>
                <c:pt idx="10">
                  <c:v>0.96792096792096782</c:v>
                </c:pt>
                <c:pt idx="11">
                  <c:v>1.3542013542013542</c:v>
                </c:pt>
                <c:pt idx="12">
                  <c:v>1.5473415473415475</c:v>
                </c:pt>
                <c:pt idx="13">
                  <c:v>1.5717615717615721</c:v>
                </c:pt>
                <c:pt idx="14">
                  <c:v>1.5273615273615275</c:v>
                </c:pt>
                <c:pt idx="15">
                  <c:v>1.5073815073815073</c:v>
                </c:pt>
                <c:pt idx="16">
                  <c:v>1.4496614496614491</c:v>
                </c:pt>
                <c:pt idx="17">
                  <c:v>1.4962814962814959</c:v>
                </c:pt>
                <c:pt idx="18">
                  <c:v>1.5695415695415702</c:v>
                </c:pt>
                <c:pt idx="19">
                  <c:v>1.6916416916416919</c:v>
                </c:pt>
                <c:pt idx="20">
                  <c:v>1.9491619491619496</c:v>
                </c:pt>
                <c:pt idx="21">
                  <c:v>1.898101898101898</c:v>
                </c:pt>
                <c:pt idx="22">
                  <c:v>2.0912420912420902</c:v>
                </c:pt>
                <c:pt idx="23">
                  <c:v>2.0734820734820736</c:v>
                </c:pt>
                <c:pt idx="24">
                  <c:v>2.2022422022422021</c:v>
                </c:pt>
                <c:pt idx="25">
                  <c:v>2.1534021534021535</c:v>
                </c:pt>
                <c:pt idx="26">
                  <c:v>2.1534021534021535</c:v>
                </c:pt>
                <c:pt idx="27">
                  <c:v>2.2222222222222232</c:v>
                </c:pt>
                <c:pt idx="28">
                  <c:v>2.2155622155622154</c:v>
                </c:pt>
                <c:pt idx="29">
                  <c:v>2.2244422244422237</c:v>
                </c:pt>
                <c:pt idx="30">
                  <c:v>2.3820623820623821</c:v>
                </c:pt>
                <c:pt idx="31">
                  <c:v>2.2399822399822398</c:v>
                </c:pt>
                <c:pt idx="32">
                  <c:v>2.2621822621822636</c:v>
                </c:pt>
                <c:pt idx="33">
                  <c:v>2.0601620601620607</c:v>
                </c:pt>
                <c:pt idx="34">
                  <c:v>2.1600621600621603</c:v>
                </c:pt>
                <c:pt idx="35">
                  <c:v>2.0823620823620832</c:v>
                </c:pt>
                <c:pt idx="36">
                  <c:v>2.1356421356421347</c:v>
                </c:pt>
                <c:pt idx="37">
                  <c:v>2.1378621378621379</c:v>
                </c:pt>
                <c:pt idx="38">
                  <c:v>2.1689421689421691</c:v>
                </c:pt>
                <c:pt idx="39">
                  <c:v>1.9869019869019875</c:v>
                </c:pt>
                <c:pt idx="40">
                  <c:v>2.1378621378621383</c:v>
                </c:pt>
                <c:pt idx="41">
                  <c:v>1.953601953601954</c:v>
                </c:pt>
                <c:pt idx="42">
                  <c:v>2.2111222111222122</c:v>
                </c:pt>
                <c:pt idx="43">
                  <c:v>1.9935619935619935</c:v>
                </c:pt>
                <c:pt idx="44">
                  <c:v>1.953601953601954</c:v>
                </c:pt>
                <c:pt idx="45">
                  <c:v>1.727161727161727</c:v>
                </c:pt>
                <c:pt idx="46">
                  <c:v>1.5739815739815741</c:v>
                </c:pt>
                <c:pt idx="47">
                  <c:v>1.5384615384615385</c:v>
                </c:pt>
                <c:pt idx="48">
                  <c:v>1.4940614940614938</c:v>
                </c:pt>
                <c:pt idx="49">
                  <c:v>1.4185814185814183</c:v>
                </c:pt>
                <c:pt idx="50">
                  <c:v>1.556221556221556</c:v>
                </c:pt>
                <c:pt idx="51">
                  <c:v>1.3098013098013099</c:v>
                </c:pt>
                <c:pt idx="52">
                  <c:v>1.427461427461427</c:v>
                </c:pt>
                <c:pt idx="53">
                  <c:v>1.1366411366411371</c:v>
                </c:pt>
                <c:pt idx="54">
                  <c:v>1.1788211788211789</c:v>
                </c:pt>
                <c:pt idx="55">
                  <c:v>1.0212010212010216</c:v>
                </c:pt>
                <c:pt idx="56">
                  <c:v>1.0300810300810301</c:v>
                </c:pt>
                <c:pt idx="57">
                  <c:v>0.94350094350094349</c:v>
                </c:pt>
                <c:pt idx="58">
                  <c:v>0.91464091464091501</c:v>
                </c:pt>
                <c:pt idx="59">
                  <c:v>0.805860805860806</c:v>
                </c:pt>
                <c:pt idx="60">
                  <c:v>0.88134088134088162</c:v>
                </c:pt>
                <c:pt idx="61">
                  <c:v>0.72594072594072589</c:v>
                </c:pt>
                <c:pt idx="62">
                  <c:v>0.76812076812076813</c:v>
                </c:pt>
                <c:pt idx="63">
                  <c:v>0.65268065268065312</c:v>
                </c:pt>
                <c:pt idx="64">
                  <c:v>0.65490065490065485</c:v>
                </c:pt>
                <c:pt idx="65">
                  <c:v>0.64380064380064372</c:v>
                </c:pt>
                <c:pt idx="66">
                  <c:v>0.59718059718059724</c:v>
                </c:pt>
                <c:pt idx="67">
                  <c:v>0.59052059052059069</c:v>
                </c:pt>
                <c:pt idx="68">
                  <c:v>0.53946053946053951</c:v>
                </c:pt>
                <c:pt idx="69">
                  <c:v>0.46176046176046193</c:v>
                </c:pt>
                <c:pt idx="70">
                  <c:v>0.50616050616050623</c:v>
                </c:pt>
                <c:pt idx="71">
                  <c:v>0.39960039960039967</c:v>
                </c:pt>
                <c:pt idx="72">
                  <c:v>0.46620046620046635</c:v>
                </c:pt>
                <c:pt idx="73">
                  <c:v>0.37296037296037315</c:v>
                </c:pt>
                <c:pt idx="74">
                  <c:v>0.40404040404040414</c:v>
                </c:pt>
                <c:pt idx="75">
                  <c:v>0.38628038628038641</c:v>
                </c:pt>
                <c:pt idx="76">
                  <c:v>0.38628038628038641</c:v>
                </c:pt>
                <c:pt idx="77">
                  <c:v>0.3485403485403486</c:v>
                </c:pt>
                <c:pt idx="78">
                  <c:v>0.28860028860028858</c:v>
                </c:pt>
                <c:pt idx="79">
                  <c:v>0.21312021312021309</c:v>
                </c:pt>
                <c:pt idx="80">
                  <c:v>0.23976023976023988</c:v>
                </c:pt>
                <c:pt idx="81">
                  <c:v>0.18870018870018876</c:v>
                </c:pt>
                <c:pt idx="82">
                  <c:v>0.23310023310023317</c:v>
                </c:pt>
                <c:pt idx="83">
                  <c:v>0.17094017094017094</c:v>
                </c:pt>
                <c:pt idx="84">
                  <c:v>0.16206016206016211</c:v>
                </c:pt>
                <c:pt idx="85">
                  <c:v>0.10656010656010659</c:v>
                </c:pt>
                <c:pt idx="86">
                  <c:v>9.7680097680097694E-2</c:v>
                </c:pt>
                <c:pt idx="87">
                  <c:v>8.8800088800088828E-2</c:v>
                </c:pt>
                <c:pt idx="88">
                  <c:v>8.2140082140082213E-2</c:v>
                </c:pt>
                <c:pt idx="89">
                  <c:v>6.8820068820068817E-2</c:v>
                </c:pt>
                <c:pt idx="90">
                  <c:v>7.7700077700077724E-2</c:v>
                </c:pt>
                <c:pt idx="91">
                  <c:v>5.772005772005772E-2</c:v>
                </c:pt>
                <c:pt idx="92">
                  <c:v>4.6620046620046617E-2</c:v>
                </c:pt>
                <c:pt idx="93">
                  <c:v>2.4420024420024423E-2</c:v>
                </c:pt>
                <c:pt idx="94">
                  <c:v>2.6640026640026647E-2</c:v>
                </c:pt>
                <c:pt idx="95">
                  <c:v>2.2200022200022207E-2</c:v>
                </c:pt>
                <c:pt idx="96">
                  <c:v>1.5540015540015545E-2</c:v>
                </c:pt>
                <c:pt idx="97">
                  <c:v>2.442002442002443E-2</c:v>
                </c:pt>
              </c:numCache>
            </c:numRef>
          </c:val>
        </c:ser>
        <c:ser>
          <c:idx val="2"/>
          <c:order val="2"/>
          <c:tx>
            <c:strRef>
              <c:f>Hoja1!$N$3</c:f>
              <c:strCache>
                <c:ptCount val="1"/>
                <c:pt idx="0">
                  <c:v>Male predicted</c:v>
                </c:pt>
              </c:strCache>
            </c:strRef>
          </c:tx>
          <c:spPr>
            <a:ln>
              <a:solidFill>
                <a:srgbClr val="569846"/>
              </a:solidFill>
            </a:ln>
          </c:spPr>
          <c:marker>
            <c:symbol val="none"/>
          </c:marker>
          <c:cat>
            <c:numRef>
              <c:f>Hoja1!$A$4:$A$101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Hoja1!$N$4:$N$101</c:f>
              <c:numCache>
                <c:formatCode>General</c:formatCode>
                <c:ptCount val="98"/>
                <c:pt idx="0">
                  <c:v>5.0179928028788465</c:v>
                </c:pt>
                <c:pt idx="1">
                  <c:v>4.8847127815540468</c:v>
                </c:pt>
                <c:pt idx="2">
                  <c:v>5.0068861344351143</c:v>
                </c:pt>
                <c:pt idx="3">
                  <c:v>5.1268381536274363</c:v>
                </c:pt>
                <c:pt idx="4">
                  <c:v>5.2445688391310119</c:v>
                </c:pt>
                <c:pt idx="5">
                  <c:v>5.2467901728197628</c:v>
                </c:pt>
                <c:pt idx="6">
                  <c:v>5.2401261717535226</c:v>
                </c:pt>
                <c:pt idx="7">
                  <c:v>5.3734061930783277</c:v>
                </c:pt>
                <c:pt idx="8">
                  <c:v>5.5222355502243516</c:v>
                </c:pt>
                <c:pt idx="9">
                  <c:v>5.2578968412634932</c:v>
                </c:pt>
                <c:pt idx="10">
                  <c:v>4.9335821227064729</c:v>
                </c:pt>
                <c:pt idx="11">
                  <c:v>4.3760273668310452</c:v>
                </c:pt>
                <c:pt idx="12">
                  <c:v>4.3538140299435764</c:v>
                </c:pt>
                <c:pt idx="13">
                  <c:v>4.2227553423075204</c:v>
                </c:pt>
                <c:pt idx="14">
                  <c:v>4.1028033231151975</c:v>
                </c:pt>
                <c:pt idx="15">
                  <c:v>3.758496601359457</c:v>
                </c:pt>
                <c:pt idx="16">
                  <c:v>3.4319605491136871</c:v>
                </c:pt>
                <c:pt idx="17">
                  <c:v>3.1343018348216272</c:v>
                </c:pt>
                <c:pt idx="18">
                  <c:v>2.7966591141321233</c:v>
                </c:pt>
                <c:pt idx="19">
                  <c:v>2.2191123550579785</c:v>
                </c:pt>
                <c:pt idx="20">
                  <c:v>1.7415256119774309</c:v>
                </c:pt>
                <c:pt idx="21">
                  <c:v>1.263938868896886</c:v>
                </c:pt>
                <c:pt idx="22">
                  <c:v>1.1595361855257897</c:v>
                </c:pt>
                <c:pt idx="23">
                  <c:v>0.98849349149229171</c:v>
                </c:pt>
                <c:pt idx="24">
                  <c:v>0.86187747123372904</c:v>
                </c:pt>
                <c:pt idx="25">
                  <c:v>0.65529343818028374</c:v>
                </c:pt>
                <c:pt idx="26">
                  <c:v>0.51534941578923987</c:v>
                </c:pt>
                <c:pt idx="27">
                  <c:v>0.41983206717313082</c:v>
                </c:pt>
                <c:pt idx="28">
                  <c:v>0.36874139233195607</c:v>
                </c:pt>
                <c:pt idx="29">
                  <c:v>0.31987205117952838</c:v>
                </c:pt>
                <c:pt idx="30">
                  <c:v>0.30654404904704796</c:v>
                </c:pt>
                <c:pt idx="31">
                  <c:v>0.26433870896086026</c:v>
                </c:pt>
                <c:pt idx="32">
                  <c:v>0.26656004264960687</c:v>
                </c:pt>
                <c:pt idx="33">
                  <c:v>0.22879736994091254</c:v>
                </c:pt>
                <c:pt idx="34">
                  <c:v>0.21324803411968554</c:v>
                </c:pt>
                <c:pt idx="35">
                  <c:v>0.19325603092096491</c:v>
                </c:pt>
                <c:pt idx="36">
                  <c:v>0.17992802878848466</c:v>
                </c:pt>
                <c:pt idx="37">
                  <c:v>0.21991203518592578</c:v>
                </c:pt>
                <c:pt idx="38">
                  <c:v>0.20880536674219208</c:v>
                </c:pt>
                <c:pt idx="39">
                  <c:v>0.19769869829845838</c:v>
                </c:pt>
                <c:pt idx="40">
                  <c:v>0.15105069083477721</c:v>
                </c:pt>
                <c:pt idx="41">
                  <c:v>0.12217335288106983</c:v>
                </c:pt>
                <c:pt idx="42">
                  <c:v>0.15993602558976419</c:v>
                </c:pt>
                <c:pt idx="43">
                  <c:v>0.14216535607979036</c:v>
                </c:pt>
                <c:pt idx="44">
                  <c:v>0.16437869296725752</c:v>
                </c:pt>
                <c:pt idx="45">
                  <c:v>0.12883735394731002</c:v>
                </c:pt>
                <c:pt idx="46">
                  <c:v>0.12883735394731002</c:v>
                </c:pt>
                <c:pt idx="47">
                  <c:v>0.10884535074858952</c:v>
                </c:pt>
                <c:pt idx="48">
                  <c:v>0.10662401705984274</c:v>
                </c:pt>
                <c:pt idx="49">
                  <c:v>9.329601492736242E-2</c:v>
                </c:pt>
                <c:pt idx="50">
                  <c:v>0.1155093518148296</c:v>
                </c:pt>
                <c:pt idx="51">
                  <c:v>0.10662401705984272</c:v>
                </c:pt>
                <c:pt idx="52">
                  <c:v>0.13994402239104362</c:v>
                </c:pt>
                <c:pt idx="53">
                  <c:v>0.12661602025856319</c:v>
                </c:pt>
                <c:pt idx="54">
                  <c:v>0.1155093518148296</c:v>
                </c:pt>
                <c:pt idx="55">
                  <c:v>0.10440268337109603</c:v>
                </c:pt>
                <c:pt idx="56">
                  <c:v>9.329601492736242E-2</c:v>
                </c:pt>
                <c:pt idx="57">
                  <c:v>0.10662401705984274</c:v>
                </c:pt>
                <c:pt idx="58">
                  <c:v>9.9960015993602616E-2</c:v>
                </c:pt>
                <c:pt idx="59">
                  <c:v>9.329601492736242E-2</c:v>
                </c:pt>
                <c:pt idx="60">
                  <c:v>0.1177306855035764</c:v>
                </c:pt>
                <c:pt idx="61">
                  <c:v>0.10884535074858949</c:v>
                </c:pt>
                <c:pt idx="62">
                  <c:v>0.12883735394731002</c:v>
                </c:pt>
                <c:pt idx="63">
                  <c:v>9.7738682304855828E-2</c:v>
                </c:pt>
                <c:pt idx="64">
                  <c:v>0.11106668443733619</c:v>
                </c:pt>
                <c:pt idx="65">
                  <c:v>9.329601492736242E-2</c:v>
                </c:pt>
                <c:pt idx="66">
                  <c:v>9.7738682304855828E-2</c:v>
                </c:pt>
                <c:pt idx="67">
                  <c:v>7.1082678039895195E-2</c:v>
                </c:pt>
                <c:pt idx="68">
                  <c:v>6.219734328490828E-2</c:v>
                </c:pt>
                <c:pt idx="69">
                  <c:v>5.3312008529921399E-2</c:v>
                </c:pt>
                <c:pt idx="70">
                  <c:v>9.5517348616109179E-2</c:v>
                </c:pt>
                <c:pt idx="71">
                  <c:v>9.5517348616109179E-2</c:v>
                </c:pt>
                <c:pt idx="72">
                  <c:v>9.9960015993602616E-2</c:v>
                </c:pt>
                <c:pt idx="73">
                  <c:v>7.5525345417388576E-2</c:v>
                </c:pt>
                <c:pt idx="74">
                  <c:v>8.6632013861122209E-2</c:v>
                </c:pt>
                <c:pt idx="75">
                  <c:v>0.11328801812608291</c:v>
                </c:pt>
                <c:pt idx="76">
                  <c:v>0.11328801812608291</c:v>
                </c:pt>
                <c:pt idx="77">
                  <c:v>0.10884535074858952</c:v>
                </c:pt>
                <c:pt idx="78">
                  <c:v>8.4410680172375491E-2</c:v>
                </c:pt>
                <c:pt idx="79">
                  <c:v>8.2189346483628745E-2</c:v>
                </c:pt>
                <c:pt idx="80">
                  <c:v>9.329601492736242E-2</c:v>
                </c:pt>
                <c:pt idx="81">
                  <c:v>7.5525345417388576E-2</c:v>
                </c:pt>
                <c:pt idx="82">
                  <c:v>9.1074681238615632E-2</c:v>
                </c:pt>
                <c:pt idx="83">
                  <c:v>7.3304011728641913E-2</c:v>
                </c:pt>
                <c:pt idx="84">
                  <c:v>7.1082678039895195E-2</c:v>
                </c:pt>
                <c:pt idx="85">
                  <c:v>3.7762672708694295E-2</c:v>
                </c:pt>
                <c:pt idx="86">
                  <c:v>4.4426673774934484E-2</c:v>
                </c:pt>
                <c:pt idx="87">
                  <c:v>4.6648007463681175E-2</c:v>
                </c:pt>
                <c:pt idx="88">
                  <c:v>4.4426673774934484E-2</c:v>
                </c:pt>
                <c:pt idx="89">
                  <c:v>2.6656004264960686E-2</c:v>
                </c:pt>
                <c:pt idx="90">
                  <c:v>2.8877337953707418E-2</c:v>
                </c:pt>
                <c:pt idx="91">
                  <c:v>3.109867164245414E-2</c:v>
                </c:pt>
                <c:pt idx="92">
                  <c:v>4.6648007463681175E-2</c:v>
                </c:pt>
                <c:pt idx="93">
                  <c:v>3.554133901994759E-2</c:v>
                </c:pt>
                <c:pt idx="94">
                  <c:v>2.8877337953707415E-2</c:v>
                </c:pt>
                <c:pt idx="95">
                  <c:v>1.3328002132480343E-2</c:v>
                </c:pt>
                <c:pt idx="96">
                  <c:v>1.1106668443733621E-2</c:v>
                </c:pt>
                <c:pt idx="97">
                  <c:v>1.9992003198720517E-2</c:v>
                </c:pt>
              </c:numCache>
            </c:numRef>
          </c:val>
        </c:ser>
        <c:ser>
          <c:idx val="3"/>
          <c:order val="3"/>
          <c:tx>
            <c:strRef>
              <c:f>Hoja1!$O$3</c:f>
              <c:strCache>
                <c:ptCount val="1"/>
                <c:pt idx="0">
                  <c:v>Female predicted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Hoja1!$A$4:$A$101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Hoja1!$O$4:$O$101</c:f>
              <c:numCache>
                <c:formatCode>General</c:formatCode>
                <c:ptCount val="98"/>
                <c:pt idx="0">
                  <c:v>2.9994162812626288</c:v>
                </c:pt>
                <c:pt idx="1">
                  <c:v>2.9410444075254807</c:v>
                </c:pt>
                <c:pt idx="2">
                  <c:v>3.1281337464265961</c:v>
                </c:pt>
                <c:pt idx="3">
                  <c:v>3.1775253318964882</c:v>
                </c:pt>
                <c:pt idx="4">
                  <c:v>3.3780851031984782</c:v>
                </c:pt>
                <c:pt idx="5">
                  <c:v>3.3885621061769413</c:v>
                </c:pt>
                <c:pt idx="6">
                  <c:v>3.4454372652028802</c:v>
                </c:pt>
                <c:pt idx="7">
                  <c:v>3.4828551329830999</c:v>
                </c:pt>
                <c:pt idx="8">
                  <c:v>3.5561941538323389</c:v>
                </c:pt>
                <c:pt idx="9">
                  <c:v>3.4753715594270589</c:v>
                </c:pt>
                <c:pt idx="10">
                  <c:v>3.2508643527457237</c:v>
                </c:pt>
                <c:pt idx="11">
                  <c:v>2.9350575486806458</c:v>
                </c:pt>
                <c:pt idx="12">
                  <c:v>2.9200904015685571</c:v>
                </c:pt>
                <c:pt idx="13">
                  <c:v>2.878182389654707</c:v>
                </c:pt>
                <c:pt idx="14">
                  <c:v>2.8721955308098712</c:v>
                </c:pt>
                <c:pt idx="15">
                  <c:v>2.7659287863140412</c:v>
                </c:pt>
                <c:pt idx="16">
                  <c:v>2.6731324742190887</c:v>
                </c:pt>
                <c:pt idx="17">
                  <c:v>2.5249577178094094</c:v>
                </c:pt>
                <c:pt idx="18">
                  <c:v>2.343855237753131</c:v>
                </c:pt>
                <c:pt idx="19">
                  <c:v>2.1133611722269636</c:v>
                </c:pt>
                <c:pt idx="20">
                  <c:v>1.9202849744810153</c:v>
                </c:pt>
                <c:pt idx="21">
                  <c:v>1.6299223205064879</c:v>
                </c:pt>
                <c:pt idx="22">
                  <c:v>1.5895110233038483</c:v>
                </c:pt>
                <c:pt idx="23">
                  <c:v>1.4742639905407628</c:v>
                </c:pt>
                <c:pt idx="24">
                  <c:v>1.5027015700537321</c:v>
                </c:pt>
                <c:pt idx="25">
                  <c:v>1.3605136724888869</c:v>
                </c:pt>
                <c:pt idx="26">
                  <c:v>1.2677173603939353</c:v>
                </c:pt>
                <c:pt idx="27">
                  <c:v>1.1973717689671171</c:v>
                </c:pt>
                <c:pt idx="28">
                  <c:v>1.1584571864756865</c:v>
                </c:pt>
                <c:pt idx="29">
                  <c:v>1.134509751096344</c:v>
                </c:pt>
                <c:pt idx="30">
                  <c:v>1.1824046218550281</c:v>
                </c:pt>
                <c:pt idx="31">
                  <c:v>1.0716477332255701</c:v>
                </c:pt>
                <c:pt idx="32">
                  <c:v>1.1090656010057922</c:v>
                </c:pt>
                <c:pt idx="33">
                  <c:v>0.96987113286336524</c:v>
                </c:pt>
                <c:pt idx="34">
                  <c:v>0.98783170939787168</c:v>
                </c:pt>
                <c:pt idx="35">
                  <c:v>0.88605510903566631</c:v>
                </c:pt>
                <c:pt idx="36">
                  <c:v>0.88156496490203951</c:v>
                </c:pt>
                <c:pt idx="37">
                  <c:v>0.83816023827698205</c:v>
                </c:pt>
                <c:pt idx="38">
                  <c:v>0.84863724125544449</c:v>
                </c:pt>
                <c:pt idx="39">
                  <c:v>0.75284749973807541</c:v>
                </c:pt>
                <c:pt idx="40">
                  <c:v>0.81870294703126623</c:v>
                </c:pt>
                <c:pt idx="41">
                  <c:v>0.70794605840180835</c:v>
                </c:pt>
                <c:pt idx="42">
                  <c:v>0.82319309116489336</c:v>
                </c:pt>
                <c:pt idx="43">
                  <c:v>0.72141649080268799</c:v>
                </c:pt>
                <c:pt idx="44">
                  <c:v>0.74686064089323934</c:v>
                </c:pt>
                <c:pt idx="45">
                  <c:v>0.6540643287982878</c:v>
                </c:pt>
                <c:pt idx="46">
                  <c:v>0.62263331986290071</c:v>
                </c:pt>
                <c:pt idx="47">
                  <c:v>0.60018259919476746</c:v>
                </c:pt>
                <c:pt idx="48">
                  <c:v>0.61514974630685682</c:v>
                </c:pt>
                <c:pt idx="49">
                  <c:v>0.61065960217323012</c:v>
                </c:pt>
                <c:pt idx="50">
                  <c:v>0.63760046697499007</c:v>
                </c:pt>
                <c:pt idx="51">
                  <c:v>0.53732058132399363</c:v>
                </c:pt>
                <c:pt idx="52">
                  <c:v>0.55378444314729169</c:v>
                </c:pt>
                <c:pt idx="53">
                  <c:v>0.51936000478948718</c:v>
                </c:pt>
                <c:pt idx="54">
                  <c:v>0.55677787256971012</c:v>
                </c:pt>
                <c:pt idx="55">
                  <c:v>0.52983700776794918</c:v>
                </c:pt>
                <c:pt idx="56">
                  <c:v>0.51337314594465111</c:v>
                </c:pt>
                <c:pt idx="57">
                  <c:v>0.49241913998772707</c:v>
                </c:pt>
                <c:pt idx="58">
                  <c:v>0.49391585469893584</c:v>
                </c:pt>
                <c:pt idx="59">
                  <c:v>0.43404726625058004</c:v>
                </c:pt>
                <c:pt idx="60">
                  <c:v>0.45949141634113111</c:v>
                </c:pt>
                <c:pt idx="61">
                  <c:v>0.37717210722464223</c:v>
                </c:pt>
                <c:pt idx="62">
                  <c:v>0.42656369269453548</c:v>
                </c:pt>
                <c:pt idx="63">
                  <c:v>0.36370167482376181</c:v>
                </c:pt>
                <c:pt idx="64">
                  <c:v>0.37118524837980643</c:v>
                </c:pt>
                <c:pt idx="65">
                  <c:v>0.37417867780222436</c:v>
                </c:pt>
                <c:pt idx="66">
                  <c:v>0.36070824540134411</c:v>
                </c:pt>
                <c:pt idx="67">
                  <c:v>0.35921153069013506</c:v>
                </c:pt>
                <c:pt idx="68">
                  <c:v>0.29784622753057038</c:v>
                </c:pt>
                <c:pt idx="69">
                  <c:v>0.25893164503913896</c:v>
                </c:pt>
                <c:pt idx="70">
                  <c:v>0.30981994522024187</c:v>
                </c:pt>
                <c:pt idx="71">
                  <c:v>0.24995135677188576</c:v>
                </c:pt>
                <c:pt idx="72">
                  <c:v>0.27838893628485512</c:v>
                </c:pt>
                <c:pt idx="73">
                  <c:v>0.17810905063385865</c:v>
                </c:pt>
                <c:pt idx="74">
                  <c:v>0.1900827683235298</c:v>
                </c:pt>
                <c:pt idx="75">
                  <c:v>0.15865175938814302</c:v>
                </c:pt>
                <c:pt idx="76">
                  <c:v>0.16314190352176974</c:v>
                </c:pt>
                <c:pt idx="77">
                  <c:v>0.15416161525451627</c:v>
                </c:pt>
                <c:pt idx="78">
                  <c:v>0.13919446814242747</c:v>
                </c:pt>
                <c:pt idx="79">
                  <c:v>0.11524703276308502</c:v>
                </c:pt>
                <c:pt idx="80">
                  <c:v>0.1347043240088007</c:v>
                </c:pt>
                <c:pt idx="81">
                  <c:v>0.11524703276308502</c:v>
                </c:pt>
                <c:pt idx="82">
                  <c:v>0.13171089458638296</c:v>
                </c:pt>
                <c:pt idx="83">
                  <c:v>8.9802882672533793E-2</c:v>
                </c:pt>
                <c:pt idx="84">
                  <c:v>8.0822594405280446E-2</c:v>
                </c:pt>
                <c:pt idx="85">
                  <c:v>6.2862017870773709E-2</c:v>
                </c:pt>
                <c:pt idx="86">
                  <c:v>6.8848876715609242E-2</c:v>
                </c:pt>
                <c:pt idx="87">
                  <c:v>7.483573556044483E-2</c:v>
                </c:pt>
                <c:pt idx="88">
                  <c:v>7.0345591426818163E-2</c:v>
                </c:pt>
                <c:pt idx="89">
                  <c:v>5.5378444314729179E-2</c:v>
                </c:pt>
                <c:pt idx="90">
                  <c:v>4.9391585469893584E-2</c:v>
                </c:pt>
                <c:pt idx="91">
                  <c:v>3.5921153069013521E-2</c:v>
                </c:pt>
                <c:pt idx="92">
                  <c:v>3.5921153069013528E-2</c:v>
                </c:pt>
                <c:pt idx="93">
                  <c:v>2.8437579512969054E-2</c:v>
                </c:pt>
                <c:pt idx="94">
                  <c:v>2.8437579512969054E-2</c:v>
                </c:pt>
                <c:pt idx="95">
                  <c:v>1.9457291245715665E-2</c:v>
                </c:pt>
                <c:pt idx="96">
                  <c:v>2.2450720668133452E-2</c:v>
                </c:pt>
                <c:pt idx="97">
                  <c:v>3.5921153069013535E-2</c:v>
                </c:pt>
              </c:numCache>
            </c:numRef>
          </c:val>
        </c:ser>
        <c:marker val="1"/>
        <c:axId val="92472064"/>
        <c:axId val="92473984"/>
      </c:lineChart>
      <c:catAx>
        <c:axId val="924720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s-MX" sz="1600"/>
                  <a:t>Age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92473984"/>
        <c:crosses val="autoZero"/>
        <c:auto val="1"/>
        <c:lblAlgn val="ctr"/>
        <c:lblOffset val="100"/>
        <c:tickLblSkip val="10"/>
        <c:tickMarkSkip val="10"/>
      </c:catAx>
      <c:valAx>
        <c:axId val="924739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s-MX" sz="1600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s-MX"/>
          </a:p>
        </c:txPr>
        <c:crossAx val="924720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2057380829739478E-3"/>
          <c:y val="0.8555861518032386"/>
          <c:w val="0.99179426191702591"/>
          <c:h val="0.12761677273953687"/>
        </c:manualLayout>
      </c:layout>
      <c:txPr>
        <a:bodyPr/>
        <a:lstStyle/>
        <a:p>
          <a:pPr>
            <a:defRPr sz="1500"/>
          </a:pPr>
          <a:endParaRPr lang="es-MX"/>
        </a:p>
      </c:txPr>
    </c:legend>
    <c:plotVisOnly val="1"/>
  </c:chart>
  <c:txPr>
    <a:bodyPr/>
    <a:lstStyle/>
    <a:p>
      <a:pPr>
        <a:defRPr sz="1100"/>
      </a:pPr>
      <a:endParaRPr lang="es-MX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 sz="1800"/>
            </a:pPr>
            <a:r>
              <a:rPr lang="es-MX" sz="1800"/>
              <a:t>Estimates</a:t>
            </a:r>
            <a:r>
              <a:rPr lang="es-MX" sz="1800" baseline="0"/>
              <a:t> of annual intra-household inflows, by age (in Mexican pesos)</a:t>
            </a:r>
            <a:endParaRPr lang="es-MX" sz="1800"/>
          </a:p>
        </c:rich>
      </c:tx>
      <c:layout/>
    </c:title>
    <c:plotArea>
      <c:layout>
        <c:manualLayout>
          <c:layoutTarget val="inner"/>
          <c:xMode val="edge"/>
          <c:yMode val="edge"/>
          <c:x val="0.24197462817147875"/>
          <c:y val="0.25130796150481244"/>
          <c:w val="0.72945778652668414"/>
          <c:h val="0.49928988043161282"/>
        </c:manualLayout>
      </c:layout>
      <c:lineChart>
        <c:grouping val="standard"/>
        <c:ser>
          <c:idx val="0"/>
          <c:order val="0"/>
          <c:tx>
            <c:strRef>
              <c:f>Inflows!$G$2</c:f>
              <c:strCache>
                <c:ptCount val="1"/>
                <c:pt idx="0">
                  <c:v>Childcare</c:v>
                </c:pt>
              </c:strCache>
            </c:strRef>
          </c:tx>
          <c:marker>
            <c:symbol val="none"/>
          </c:marker>
          <c:val>
            <c:numRef>
              <c:f>Inflows!$G$3:$G$93</c:f>
              <c:numCache>
                <c:formatCode>General</c:formatCode>
                <c:ptCount val="91"/>
                <c:pt idx="0">
                  <c:v>0</c:v>
                </c:pt>
                <c:pt idx="1">
                  <c:v>2252875.1</c:v>
                </c:pt>
                <c:pt idx="2">
                  <c:v>3214219.5333333313</c:v>
                </c:pt>
                <c:pt idx="3">
                  <c:v>4617485.1000000006</c:v>
                </c:pt>
                <c:pt idx="4">
                  <c:v>4756573.5333333304</c:v>
                </c:pt>
                <c:pt idx="5">
                  <c:v>3348384.8933333298</c:v>
                </c:pt>
                <c:pt idx="6">
                  <c:v>2126745.4466666668</c:v>
                </c:pt>
                <c:pt idx="7">
                  <c:v>674654.85000000044</c:v>
                </c:pt>
                <c:pt idx="8">
                  <c:v>471027.39333333354</c:v>
                </c:pt>
                <c:pt idx="9">
                  <c:v>450024.06666666665</c:v>
                </c:pt>
                <c:pt idx="10">
                  <c:v>172983.94666666666</c:v>
                </c:pt>
                <c:pt idx="11">
                  <c:v>-13670.326666666662</c:v>
                </c:pt>
                <c:pt idx="12">
                  <c:v>-281138.73666666687</c:v>
                </c:pt>
                <c:pt idx="13">
                  <c:v>-418042.18999999994</c:v>
                </c:pt>
                <c:pt idx="14">
                  <c:v>-507755.7333333338</c:v>
                </c:pt>
                <c:pt idx="15">
                  <c:v>-1126280.3166666671</c:v>
                </c:pt>
                <c:pt idx="16">
                  <c:v>-1763558.9133333329</c:v>
                </c:pt>
                <c:pt idx="17">
                  <c:v>-2824674.6333333314</c:v>
                </c:pt>
                <c:pt idx="18">
                  <c:v>-3482886.7666666671</c:v>
                </c:pt>
                <c:pt idx="19">
                  <c:v>-4343058.5</c:v>
                </c:pt>
                <c:pt idx="20">
                  <c:v>-4202256.9666666631</c:v>
                </c:pt>
                <c:pt idx="21">
                  <c:v>-3901948.6333333314</c:v>
                </c:pt>
                <c:pt idx="22">
                  <c:v>-3095037.1</c:v>
                </c:pt>
                <c:pt idx="23">
                  <c:v>-3274226.4</c:v>
                </c:pt>
                <c:pt idx="24">
                  <c:v>-3335998.3333333302</c:v>
                </c:pt>
                <c:pt idx="25">
                  <c:v>-2390980.7843333329</c:v>
                </c:pt>
                <c:pt idx="26">
                  <c:v>-1084129.148</c:v>
                </c:pt>
                <c:pt idx="27">
                  <c:v>91982.615666666665</c:v>
                </c:pt>
                <c:pt idx="28">
                  <c:v>103409.13666666666</c:v>
                </c:pt>
                <c:pt idx="29">
                  <c:v>131587.47366666666</c:v>
                </c:pt>
                <c:pt idx="30">
                  <c:v>100521.64333333333</c:v>
                </c:pt>
                <c:pt idx="31">
                  <c:v>59645.373333333329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</c:numCache>
            </c:numRef>
          </c:val>
        </c:ser>
        <c:ser>
          <c:idx val="1"/>
          <c:order val="1"/>
          <c:tx>
            <c:strRef>
              <c:f>Inflows!$H$2</c:f>
              <c:strCache>
                <c:ptCount val="1"/>
                <c:pt idx="0">
                  <c:v>Care for the disabled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val>
            <c:numRef>
              <c:f>Inflows!$H$3:$H$93</c:f>
              <c:numCache>
                <c:formatCode>General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2452.1288999999979</c:v>
                </c:pt>
                <c:pt idx="5">
                  <c:v>902694.69556666678</c:v>
                </c:pt>
                <c:pt idx="6">
                  <c:v>902694.69556666678</c:v>
                </c:pt>
                <c:pt idx="7">
                  <c:v>1335359.8</c:v>
                </c:pt>
                <c:pt idx="8">
                  <c:v>441204.57733333326</c:v>
                </c:pt>
                <c:pt idx="9">
                  <c:v>447970.7423333333</c:v>
                </c:pt>
                <c:pt idx="10">
                  <c:v>7028.5280000000012</c:v>
                </c:pt>
                <c:pt idx="11">
                  <c:v>-18023.176333333315</c:v>
                </c:pt>
                <c:pt idx="12">
                  <c:v>-35890.968666666638</c:v>
                </c:pt>
                <c:pt idx="13">
                  <c:v>-61443.353333333333</c:v>
                </c:pt>
                <c:pt idx="14">
                  <c:v>-74462.309333333324</c:v>
                </c:pt>
                <c:pt idx="15">
                  <c:v>-87482.983666666638</c:v>
                </c:pt>
                <c:pt idx="16">
                  <c:v>-82889.799333333329</c:v>
                </c:pt>
                <c:pt idx="17">
                  <c:v>-79313.138333333321</c:v>
                </c:pt>
                <c:pt idx="18">
                  <c:v>-139184.06666666668</c:v>
                </c:pt>
                <c:pt idx="19">
                  <c:v>-171250.05533333335</c:v>
                </c:pt>
                <c:pt idx="20">
                  <c:v>-165424.446</c:v>
                </c:pt>
                <c:pt idx="21">
                  <c:v>-111272.71033333334</c:v>
                </c:pt>
                <c:pt idx="22">
                  <c:v>-52422.540333333331</c:v>
                </c:pt>
                <c:pt idx="23">
                  <c:v>-103230.38099999999</c:v>
                </c:pt>
                <c:pt idx="24">
                  <c:v>-310398.26333333366</c:v>
                </c:pt>
                <c:pt idx="25">
                  <c:v>-401998.22666666692</c:v>
                </c:pt>
                <c:pt idx="26">
                  <c:v>-351568.71</c:v>
                </c:pt>
                <c:pt idx="27">
                  <c:v>-243235.37999999998</c:v>
                </c:pt>
                <c:pt idx="28">
                  <c:v>-253182.03666666665</c:v>
                </c:pt>
                <c:pt idx="29">
                  <c:v>-305495.57666666666</c:v>
                </c:pt>
                <c:pt idx="30">
                  <c:v>340933.07</c:v>
                </c:pt>
                <c:pt idx="31">
                  <c:v>635932.77666666673</c:v>
                </c:pt>
                <c:pt idx="32">
                  <c:v>994906.87000000011</c:v>
                </c:pt>
                <c:pt idx="33">
                  <c:v>530340.79666666675</c:v>
                </c:pt>
                <c:pt idx="34">
                  <c:v>735540.84333333385</c:v>
                </c:pt>
                <c:pt idx="35">
                  <c:v>519528.06666666665</c:v>
                </c:pt>
                <c:pt idx="36">
                  <c:v>1034412.2399999992</c:v>
                </c:pt>
                <c:pt idx="37">
                  <c:v>776037.82333333394</c:v>
                </c:pt>
                <c:pt idx="38">
                  <c:v>1410816.05</c:v>
                </c:pt>
                <c:pt idx="39">
                  <c:v>1297000.8833333333</c:v>
                </c:pt>
                <c:pt idx="40">
                  <c:v>3032469.4666666668</c:v>
                </c:pt>
                <c:pt idx="41">
                  <c:v>2399340.316666665</c:v>
                </c:pt>
                <c:pt idx="42">
                  <c:v>2933002.0166666657</c:v>
                </c:pt>
                <c:pt idx="43">
                  <c:v>1663870.4833333334</c:v>
                </c:pt>
                <c:pt idx="44">
                  <c:v>2362079.9</c:v>
                </c:pt>
                <c:pt idx="45">
                  <c:v>3693611.1</c:v>
                </c:pt>
                <c:pt idx="46">
                  <c:v>3127502.2933333316</c:v>
                </c:pt>
                <c:pt idx="47">
                  <c:v>2859769.36</c:v>
                </c:pt>
                <c:pt idx="48">
                  <c:v>830393.30999999947</c:v>
                </c:pt>
                <c:pt idx="49">
                  <c:v>879116.94999999937</c:v>
                </c:pt>
                <c:pt idx="50">
                  <c:v>888589.15</c:v>
                </c:pt>
                <c:pt idx="51">
                  <c:v>1106400.3666666676</c:v>
                </c:pt>
                <c:pt idx="52">
                  <c:v>1656893.5</c:v>
                </c:pt>
                <c:pt idx="53">
                  <c:v>3036472.9333333308</c:v>
                </c:pt>
                <c:pt idx="54">
                  <c:v>2793917.6433333317</c:v>
                </c:pt>
                <c:pt idx="55">
                  <c:v>2154193.9099999997</c:v>
                </c:pt>
                <c:pt idx="56">
                  <c:v>665414.84333333396</c:v>
                </c:pt>
                <c:pt idx="57">
                  <c:v>549097.51333333342</c:v>
                </c:pt>
                <c:pt idx="58">
                  <c:v>894115.6133333334</c:v>
                </c:pt>
                <c:pt idx="59">
                  <c:v>2075648.7466666668</c:v>
                </c:pt>
                <c:pt idx="60">
                  <c:v>7984899.7666666629</c:v>
                </c:pt>
                <c:pt idx="61">
                  <c:v>8238649.7666666629</c:v>
                </c:pt>
                <c:pt idx="62">
                  <c:v>8163969.5333333304</c:v>
                </c:pt>
                <c:pt idx="63">
                  <c:v>2139939.0766666667</c:v>
                </c:pt>
                <c:pt idx="64">
                  <c:v>2020192.9433333334</c:v>
                </c:pt>
                <c:pt idx="65">
                  <c:v>1162042.81</c:v>
                </c:pt>
                <c:pt idx="66">
                  <c:v>3715317.3333333302</c:v>
                </c:pt>
                <c:pt idx="67">
                  <c:v>3935098.5</c:v>
                </c:pt>
                <c:pt idx="68">
                  <c:v>4531526.3333333293</c:v>
                </c:pt>
                <c:pt idx="69">
                  <c:v>3456111.0333333309</c:v>
                </c:pt>
                <c:pt idx="70">
                  <c:v>3227123.3333333302</c:v>
                </c:pt>
                <c:pt idx="71">
                  <c:v>11704496.200000001</c:v>
                </c:pt>
                <c:pt idx="72">
                  <c:v>14612649.766666658</c:v>
                </c:pt>
                <c:pt idx="73">
                  <c:v>14142834.333333334</c:v>
                </c:pt>
                <c:pt idx="74">
                  <c:v>4446878.7930000005</c:v>
                </c:pt>
                <c:pt idx="75">
                  <c:v>5805503.1263333298</c:v>
                </c:pt>
                <c:pt idx="76">
                  <c:v>12879893.793</c:v>
                </c:pt>
                <c:pt idx="77">
                  <c:v>13874540.666666659</c:v>
                </c:pt>
                <c:pt idx="78">
                  <c:v>8531851.9666666631</c:v>
                </c:pt>
                <c:pt idx="79">
                  <c:v>1457461.3</c:v>
                </c:pt>
                <c:pt idx="80">
                  <c:v>9728847.2999999896</c:v>
                </c:pt>
                <c:pt idx="81">
                  <c:v>13110478.666666659</c:v>
                </c:pt>
                <c:pt idx="82">
                  <c:v>17093531</c:v>
                </c:pt>
                <c:pt idx="83">
                  <c:v>7800863.6666666605</c:v>
                </c:pt>
                <c:pt idx="84">
                  <c:v>4582474.13333333</c:v>
                </c:pt>
                <c:pt idx="85">
                  <c:v>1055435.2666666668</c:v>
                </c:pt>
                <c:pt idx="86">
                  <c:v>1055435.2666666668</c:v>
                </c:pt>
                <c:pt idx="87">
                  <c:v>12192994.466666667</c:v>
                </c:pt>
                <c:pt idx="88">
                  <c:v>18499818</c:v>
                </c:pt>
                <c:pt idx="89">
                  <c:v>18499818</c:v>
                </c:pt>
                <c:pt idx="90">
                  <c:v>8099320.9333333336</c:v>
                </c:pt>
              </c:numCache>
            </c:numRef>
          </c:val>
        </c:ser>
        <c:ser>
          <c:idx val="2"/>
          <c:order val="2"/>
          <c:tx>
            <c:strRef>
              <c:f>Inflows!$I$2</c:f>
              <c:strCache>
                <c:ptCount val="1"/>
                <c:pt idx="0">
                  <c:v>Household maintenance</c:v>
                </c:pt>
              </c:strCache>
            </c:strRef>
          </c:tx>
          <c:marker>
            <c:symbol val="none"/>
          </c:marker>
          <c:val>
            <c:numRef>
              <c:f>Inflows!$I$3:$I$93</c:f>
              <c:numCache>
                <c:formatCode>General</c:formatCode>
                <c:ptCount val="91"/>
                <c:pt idx="0">
                  <c:v>11319171</c:v>
                </c:pt>
                <c:pt idx="1">
                  <c:v>7253775.9000000004</c:v>
                </c:pt>
                <c:pt idx="2">
                  <c:v>6293211.3666666616</c:v>
                </c:pt>
                <c:pt idx="3">
                  <c:v>3116919.4666666668</c:v>
                </c:pt>
                <c:pt idx="4">
                  <c:v>2764864.9666666663</c:v>
                </c:pt>
                <c:pt idx="5">
                  <c:v>3536234.0333333309</c:v>
                </c:pt>
                <c:pt idx="6">
                  <c:v>3237730.1533333319</c:v>
                </c:pt>
                <c:pt idx="7">
                  <c:v>3329902.6199999987</c:v>
                </c:pt>
                <c:pt idx="8">
                  <c:v>1478906.0533333335</c:v>
                </c:pt>
                <c:pt idx="9">
                  <c:v>1531202.6000000003</c:v>
                </c:pt>
                <c:pt idx="10">
                  <c:v>1194551.3666666676</c:v>
                </c:pt>
                <c:pt idx="11">
                  <c:v>1182972.7666666668</c:v>
                </c:pt>
                <c:pt idx="12">
                  <c:v>1436840.8666666674</c:v>
                </c:pt>
                <c:pt idx="13">
                  <c:v>1879136.7</c:v>
                </c:pt>
                <c:pt idx="14">
                  <c:v>2648460.1666666665</c:v>
                </c:pt>
                <c:pt idx="15">
                  <c:v>3552439.1666666665</c:v>
                </c:pt>
                <c:pt idx="16">
                  <c:v>4644272.3999999994</c:v>
                </c:pt>
                <c:pt idx="17">
                  <c:v>6224754.9333333336</c:v>
                </c:pt>
                <c:pt idx="18">
                  <c:v>8621715.4000000004</c:v>
                </c:pt>
                <c:pt idx="19">
                  <c:v>10111797.333333334</c:v>
                </c:pt>
                <c:pt idx="20">
                  <c:v>11501106</c:v>
                </c:pt>
                <c:pt idx="21">
                  <c:v>13083301.333333334</c:v>
                </c:pt>
                <c:pt idx="22">
                  <c:v>13924341</c:v>
                </c:pt>
                <c:pt idx="23">
                  <c:v>14544813.666666659</c:v>
                </c:pt>
                <c:pt idx="24">
                  <c:v>14228479</c:v>
                </c:pt>
                <c:pt idx="25">
                  <c:v>14898113</c:v>
                </c:pt>
                <c:pt idx="26">
                  <c:v>16476236.666666659</c:v>
                </c:pt>
                <c:pt idx="27">
                  <c:v>17083632.333333347</c:v>
                </c:pt>
                <c:pt idx="28">
                  <c:v>18434978</c:v>
                </c:pt>
                <c:pt idx="29">
                  <c:v>18828367.333333347</c:v>
                </c:pt>
                <c:pt idx="30">
                  <c:v>18530712.666666668</c:v>
                </c:pt>
                <c:pt idx="31">
                  <c:v>16926493</c:v>
                </c:pt>
                <c:pt idx="32">
                  <c:v>16076971.666666659</c:v>
                </c:pt>
                <c:pt idx="33">
                  <c:v>15893339.333333334</c:v>
                </c:pt>
                <c:pt idx="34">
                  <c:v>19564951.333333347</c:v>
                </c:pt>
                <c:pt idx="35">
                  <c:v>20484959</c:v>
                </c:pt>
                <c:pt idx="36">
                  <c:v>21709754.333333347</c:v>
                </c:pt>
                <c:pt idx="37">
                  <c:v>20957015.333333347</c:v>
                </c:pt>
                <c:pt idx="38">
                  <c:v>20339787.333333347</c:v>
                </c:pt>
                <c:pt idx="39">
                  <c:v>20801033.333333347</c:v>
                </c:pt>
                <c:pt idx="40">
                  <c:v>20531862</c:v>
                </c:pt>
                <c:pt idx="41">
                  <c:v>20989694</c:v>
                </c:pt>
                <c:pt idx="42">
                  <c:v>21918060.333333347</c:v>
                </c:pt>
                <c:pt idx="43">
                  <c:v>21958847</c:v>
                </c:pt>
                <c:pt idx="44">
                  <c:v>21691912.666666668</c:v>
                </c:pt>
                <c:pt idx="45">
                  <c:v>22730510.333333347</c:v>
                </c:pt>
                <c:pt idx="46">
                  <c:v>24505933</c:v>
                </c:pt>
                <c:pt idx="47">
                  <c:v>25435127.333333347</c:v>
                </c:pt>
                <c:pt idx="48">
                  <c:v>24728209</c:v>
                </c:pt>
                <c:pt idx="49">
                  <c:v>23342915.666666668</c:v>
                </c:pt>
                <c:pt idx="50">
                  <c:v>22432873.333333347</c:v>
                </c:pt>
                <c:pt idx="51">
                  <c:v>23722591.666666668</c:v>
                </c:pt>
                <c:pt idx="52">
                  <c:v>23482985.333333347</c:v>
                </c:pt>
                <c:pt idx="53">
                  <c:v>24872140.333333347</c:v>
                </c:pt>
                <c:pt idx="54">
                  <c:v>21850488</c:v>
                </c:pt>
                <c:pt idx="55">
                  <c:v>21169743</c:v>
                </c:pt>
                <c:pt idx="56">
                  <c:v>22262521.666666668</c:v>
                </c:pt>
                <c:pt idx="57">
                  <c:v>23611748.666666668</c:v>
                </c:pt>
                <c:pt idx="58">
                  <c:v>27030676.333333347</c:v>
                </c:pt>
                <c:pt idx="59">
                  <c:v>23030709.666666668</c:v>
                </c:pt>
                <c:pt idx="60">
                  <c:v>20819789</c:v>
                </c:pt>
                <c:pt idx="61">
                  <c:v>23321642.333333347</c:v>
                </c:pt>
                <c:pt idx="62">
                  <c:v>25860324.333333347</c:v>
                </c:pt>
                <c:pt idx="63">
                  <c:v>28956821.666666668</c:v>
                </c:pt>
                <c:pt idx="64">
                  <c:v>20364100.666666668</c:v>
                </c:pt>
                <c:pt idx="65">
                  <c:v>22107359.333333347</c:v>
                </c:pt>
                <c:pt idx="66">
                  <c:v>18169036.333333347</c:v>
                </c:pt>
                <c:pt idx="67">
                  <c:v>23919714.666666668</c:v>
                </c:pt>
                <c:pt idx="68">
                  <c:v>22336573</c:v>
                </c:pt>
                <c:pt idx="69">
                  <c:v>25195447.333333347</c:v>
                </c:pt>
                <c:pt idx="70">
                  <c:v>22063594.666666668</c:v>
                </c:pt>
                <c:pt idx="71">
                  <c:v>21432612</c:v>
                </c:pt>
                <c:pt idx="72">
                  <c:v>23405700</c:v>
                </c:pt>
                <c:pt idx="73">
                  <c:v>22513757.666666668</c:v>
                </c:pt>
                <c:pt idx="74">
                  <c:v>20121627.666666668</c:v>
                </c:pt>
                <c:pt idx="75">
                  <c:v>14440533.333333334</c:v>
                </c:pt>
                <c:pt idx="76">
                  <c:v>12238330.333333334</c:v>
                </c:pt>
                <c:pt idx="77">
                  <c:v>12785989.333333334</c:v>
                </c:pt>
                <c:pt idx="78">
                  <c:v>13415402.666666659</c:v>
                </c:pt>
                <c:pt idx="79">
                  <c:v>18297998.333333347</c:v>
                </c:pt>
                <c:pt idx="80">
                  <c:v>17596623</c:v>
                </c:pt>
                <c:pt idx="81">
                  <c:v>16933693</c:v>
                </c:pt>
                <c:pt idx="82">
                  <c:v>12794972.666666659</c:v>
                </c:pt>
                <c:pt idx="83">
                  <c:v>12994032.333333334</c:v>
                </c:pt>
                <c:pt idx="84">
                  <c:v>14746061.333333334</c:v>
                </c:pt>
                <c:pt idx="85">
                  <c:v>15513157</c:v>
                </c:pt>
                <c:pt idx="86">
                  <c:v>11986630.766666658</c:v>
                </c:pt>
                <c:pt idx="87">
                  <c:v>11993223.766666658</c:v>
                </c:pt>
                <c:pt idx="88">
                  <c:v>8962442.5666666608</c:v>
                </c:pt>
                <c:pt idx="89">
                  <c:v>16799134.800000001</c:v>
                </c:pt>
                <c:pt idx="90">
                  <c:v>14990671.466666667</c:v>
                </c:pt>
              </c:numCache>
            </c:numRef>
          </c:val>
        </c:ser>
        <c:ser>
          <c:idx val="3"/>
          <c:order val="3"/>
          <c:tx>
            <c:strRef>
              <c:f>Inflows!$J$2</c:f>
              <c:strCache>
                <c:ptCount val="1"/>
                <c:pt idx="0">
                  <c:v>Total Intrahousehold inflows</c:v>
                </c:pt>
              </c:strCache>
            </c:strRef>
          </c:tx>
          <c:marker>
            <c:symbol val="none"/>
          </c:marker>
          <c:val>
            <c:numRef>
              <c:f>Inflows!$J$3:$J$93</c:f>
              <c:numCache>
                <c:formatCode>General</c:formatCode>
                <c:ptCount val="91"/>
                <c:pt idx="0">
                  <c:v>11319171</c:v>
                </c:pt>
                <c:pt idx="1">
                  <c:v>9506650.9499999918</c:v>
                </c:pt>
                <c:pt idx="2">
                  <c:v>9507430.9000000004</c:v>
                </c:pt>
                <c:pt idx="3">
                  <c:v>7734404.6000000015</c:v>
                </c:pt>
                <c:pt idx="4">
                  <c:v>7523890.8000000007</c:v>
                </c:pt>
                <c:pt idx="5">
                  <c:v>7787313.8666666616</c:v>
                </c:pt>
                <c:pt idx="6">
                  <c:v>6267170.5</c:v>
                </c:pt>
                <c:pt idx="7">
                  <c:v>5339917.3999999994</c:v>
                </c:pt>
                <c:pt idx="8">
                  <c:v>2391138.0666666669</c:v>
                </c:pt>
                <c:pt idx="9">
                  <c:v>2429197.4666666668</c:v>
                </c:pt>
                <c:pt idx="10">
                  <c:v>1374563.8666666676</c:v>
                </c:pt>
                <c:pt idx="11">
                  <c:v>1151279.2633333332</c:v>
                </c:pt>
                <c:pt idx="12">
                  <c:v>1119811.1300000008</c:v>
                </c:pt>
                <c:pt idx="13">
                  <c:v>1399651.1300000001</c:v>
                </c:pt>
                <c:pt idx="14">
                  <c:v>2066242.1000000003</c:v>
                </c:pt>
                <c:pt idx="15">
                  <c:v>2338675.8666666667</c:v>
                </c:pt>
                <c:pt idx="16">
                  <c:v>2797823.6999999997</c:v>
                </c:pt>
                <c:pt idx="17">
                  <c:v>3320767.1666666665</c:v>
                </c:pt>
                <c:pt idx="18">
                  <c:v>4999644.5333333304</c:v>
                </c:pt>
                <c:pt idx="19">
                  <c:v>5597488.6666666605</c:v>
                </c:pt>
                <c:pt idx="20">
                  <c:v>7133424.4666666621</c:v>
                </c:pt>
                <c:pt idx="21">
                  <c:v>9070079.733333325</c:v>
                </c:pt>
                <c:pt idx="22">
                  <c:v>10776881.299999991</c:v>
                </c:pt>
                <c:pt idx="23">
                  <c:v>11167357</c:v>
                </c:pt>
                <c:pt idx="24">
                  <c:v>10582083</c:v>
                </c:pt>
                <c:pt idx="25">
                  <c:v>12105134.666666659</c:v>
                </c:pt>
                <c:pt idx="26">
                  <c:v>15040539.333333334</c:v>
                </c:pt>
                <c:pt idx="27">
                  <c:v>16932380</c:v>
                </c:pt>
                <c:pt idx="28">
                  <c:v>18285205.333333347</c:v>
                </c:pt>
                <c:pt idx="29">
                  <c:v>18654459.333333347</c:v>
                </c:pt>
                <c:pt idx="30">
                  <c:v>18972167.333333347</c:v>
                </c:pt>
                <c:pt idx="31">
                  <c:v>17622071</c:v>
                </c:pt>
                <c:pt idx="32">
                  <c:v>17071878.333333347</c:v>
                </c:pt>
                <c:pt idx="33">
                  <c:v>16423680</c:v>
                </c:pt>
                <c:pt idx="34">
                  <c:v>20300492</c:v>
                </c:pt>
                <c:pt idx="35">
                  <c:v>21004487.333333347</c:v>
                </c:pt>
                <c:pt idx="36">
                  <c:v>22744166.666666668</c:v>
                </c:pt>
                <c:pt idx="37">
                  <c:v>21733053.333333347</c:v>
                </c:pt>
                <c:pt idx="38">
                  <c:v>21750603</c:v>
                </c:pt>
                <c:pt idx="39">
                  <c:v>22098034</c:v>
                </c:pt>
                <c:pt idx="40">
                  <c:v>23564331.333333347</c:v>
                </c:pt>
                <c:pt idx="41">
                  <c:v>23389034.333333347</c:v>
                </c:pt>
                <c:pt idx="42">
                  <c:v>24851062.333333347</c:v>
                </c:pt>
                <c:pt idx="43">
                  <c:v>23622717.666666668</c:v>
                </c:pt>
                <c:pt idx="44">
                  <c:v>24053993</c:v>
                </c:pt>
                <c:pt idx="45">
                  <c:v>26424121.666666668</c:v>
                </c:pt>
                <c:pt idx="46">
                  <c:v>27633435.333333347</c:v>
                </c:pt>
                <c:pt idx="47">
                  <c:v>28294896.666666668</c:v>
                </c:pt>
                <c:pt idx="48">
                  <c:v>25558602.333333347</c:v>
                </c:pt>
                <c:pt idx="49">
                  <c:v>24222032.666666668</c:v>
                </c:pt>
                <c:pt idx="50">
                  <c:v>23321462.666666668</c:v>
                </c:pt>
                <c:pt idx="51">
                  <c:v>24828992.333333347</c:v>
                </c:pt>
                <c:pt idx="52">
                  <c:v>25139879</c:v>
                </c:pt>
                <c:pt idx="53">
                  <c:v>27908613.333333347</c:v>
                </c:pt>
                <c:pt idx="54">
                  <c:v>24644405.666666668</c:v>
                </c:pt>
                <c:pt idx="55">
                  <c:v>23323937</c:v>
                </c:pt>
                <c:pt idx="56">
                  <c:v>22927936.333333347</c:v>
                </c:pt>
                <c:pt idx="57">
                  <c:v>24160846</c:v>
                </c:pt>
                <c:pt idx="58">
                  <c:v>27924791.666666668</c:v>
                </c:pt>
                <c:pt idx="59">
                  <c:v>25106358.333333347</c:v>
                </c:pt>
                <c:pt idx="60">
                  <c:v>28804688.666666668</c:v>
                </c:pt>
                <c:pt idx="61">
                  <c:v>31560292.333333347</c:v>
                </c:pt>
                <c:pt idx="62">
                  <c:v>34024294</c:v>
                </c:pt>
                <c:pt idx="63">
                  <c:v>31096761</c:v>
                </c:pt>
                <c:pt idx="64">
                  <c:v>22384293.666666668</c:v>
                </c:pt>
                <c:pt idx="65">
                  <c:v>23269402</c:v>
                </c:pt>
                <c:pt idx="66">
                  <c:v>21884353.333333347</c:v>
                </c:pt>
                <c:pt idx="67">
                  <c:v>27854812.666666668</c:v>
                </c:pt>
                <c:pt idx="68">
                  <c:v>26868099.333333347</c:v>
                </c:pt>
                <c:pt idx="69">
                  <c:v>28651558.333333347</c:v>
                </c:pt>
                <c:pt idx="70">
                  <c:v>25290718</c:v>
                </c:pt>
                <c:pt idx="71">
                  <c:v>33137107.666666668</c:v>
                </c:pt>
                <c:pt idx="72">
                  <c:v>38018349</c:v>
                </c:pt>
                <c:pt idx="73">
                  <c:v>36656591.333333336</c:v>
                </c:pt>
                <c:pt idx="74">
                  <c:v>24568506.333333347</c:v>
                </c:pt>
                <c:pt idx="75">
                  <c:v>20246036.666666668</c:v>
                </c:pt>
                <c:pt idx="76">
                  <c:v>25118224.333333347</c:v>
                </c:pt>
                <c:pt idx="77">
                  <c:v>26660530</c:v>
                </c:pt>
                <c:pt idx="78">
                  <c:v>21947254.666666668</c:v>
                </c:pt>
                <c:pt idx="79">
                  <c:v>19755459.666666668</c:v>
                </c:pt>
                <c:pt idx="80">
                  <c:v>27325470</c:v>
                </c:pt>
                <c:pt idx="81">
                  <c:v>30044171.333333347</c:v>
                </c:pt>
                <c:pt idx="82">
                  <c:v>29888503.333333347</c:v>
                </c:pt>
                <c:pt idx="83">
                  <c:v>20794896</c:v>
                </c:pt>
                <c:pt idx="84">
                  <c:v>19328535.666666668</c:v>
                </c:pt>
                <c:pt idx="85">
                  <c:v>16568592.666666659</c:v>
                </c:pt>
                <c:pt idx="86">
                  <c:v>13042066.433333332</c:v>
                </c:pt>
                <c:pt idx="87">
                  <c:v>24186219.099999998</c:v>
                </c:pt>
                <c:pt idx="88">
                  <c:v>27462261.433333334</c:v>
                </c:pt>
                <c:pt idx="89">
                  <c:v>35298953.666666672</c:v>
                </c:pt>
                <c:pt idx="90">
                  <c:v>23089992.666666668</c:v>
                </c:pt>
              </c:numCache>
            </c:numRef>
          </c:val>
        </c:ser>
        <c:marker val="1"/>
        <c:axId val="97380224"/>
        <c:axId val="97780096"/>
      </c:lineChart>
      <c:catAx>
        <c:axId val="973802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Age</a:t>
                </a: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97780096"/>
        <c:crosses val="autoZero"/>
        <c:auto val="1"/>
        <c:lblAlgn val="ctr"/>
        <c:lblOffset val="100"/>
        <c:tickLblSkip val="10"/>
        <c:tickMarkSkip val="10"/>
      </c:catAx>
      <c:valAx>
        <c:axId val="977800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Annual intrahousehold transfer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s-MX"/>
          </a:p>
        </c:txPr>
        <c:crossAx val="97380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976377952755929"/>
          <c:y val="0.85339895013123368"/>
          <c:w val="0.89023622047244033"/>
          <c:h val="0.11882327209098871"/>
        </c:manualLayout>
      </c:layout>
      <c:txPr>
        <a:bodyPr/>
        <a:lstStyle/>
        <a:p>
          <a:pPr>
            <a:defRPr sz="1600"/>
          </a:pPr>
          <a:endParaRPr lang="es-MX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Annual intrahousehold transfers, by age (in Mexican pesos)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total!$F$2</c:f>
              <c:strCache>
                <c:ptCount val="1"/>
                <c:pt idx="0">
                  <c:v>Inflow</c:v>
                </c:pt>
              </c:strCache>
            </c:strRef>
          </c:tx>
          <c:marker>
            <c:symbol val="none"/>
          </c:marker>
          <c:val>
            <c:numRef>
              <c:f>total!$F$3:$F$91</c:f>
              <c:numCache>
                <c:formatCode>General</c:formatCode>
                <c:ptCount val="89"/>
                <c:pt idx="0">
                  <c:v>11319171</c:v>
                </c:pt>
                <c:pt idx="1">
                  <c:v>9506650.9499999918</c:v>
                </c:pt>
                <c:pt idx="2">
                  <c:v>9507430.9000000004</c:v>
                </c:pt>
                <c:pt idx="3">
                  <c:v>7734404.6000000015</c:v>
                </c:pt>
                <c:pt idx="4">
                  <c:v>7523890.8000000007</c:v>
                </c:pt>
                <c:pt idx="5">
                  <c:v>7787313.8666666616</c:v>
                </c:pt>
                <c:pt idx="6">
                  <c:v>6267170.5</c:v>
                </c:pt>
                <c:pt idx="7">
                  <c:v>5339917.3999999994</c:v>
                </c:pt>
                <c:pt idx="8">
                  <c:v>2391138.0666666669</c:v>
                </c:pt>
                <c:pt idx="9">
                  <c:v>2429197.4666666668</c:v>
                </c:pt>
                <c:pt idx="10">
                  <c:v>1374563.8666666676</c:v>
                </c:pt>
                <c:pt idx="11">
                  <c:v>1151279.2633333332</c:v>
                </c:pt>
                <c:pt idx="12">
                  <c:v>1119811.1300000008</c:v>
                </c:pt>
                <c:pt idx="13">
                  <c:v>1399651.1300000001</c:v>
                </c:pt>
                <c:pt idx="14">
                  <c:v>2066242.1000000003</c:v>
                </c:pt>
                <c:pt idx="15">
                  <c:v>2338675.8666666667</c:v>
                </c:pt>
                <c:pt idx="16">
                  <c:v>2797823.6999999997</c:v>
                </c:pt>
                <c:pt idx="17">
                  <c:v>3320767.1666666665</c:v>
                </c:pt>
                <c:pt idx="18">
                  <c:v>4999644.5333333304</c:v>
                </c:pt>
                <c:pt idx="19">
                  <c:v>5597488.6666666605</c:v>
                </c:pt>
                <c:pt idx="20">
                  <c:v>7133424.4666666621</c:v>
                </c:pt>
                <c:pt idx="21">
                  <c:v>9070079.733333325</c:v>
                </c:pt>
                <c:pt idx="22">
                  <c:v>10776881.299999991</c:v>
                </c:pt>
                <c:pt idx="23">
                  <c:v>11167357</c:v>
                </c:pt>
                <c:pt idx="24">
                  <c:v>10582083</c:v>
                </c:pt>
                <c:pt idx="25">
                  <c:v>12105134.666666659</c:v>
                </c:pt>
                <c:pt idx="26">
                  <c:v>15040539.333333334</c:v>
                </c:pt>
                <c:pt idx="27">
                  <c:v>16932380</c:v>
                </c:pt>
                <c:pt idx="28">
                  <c:v>18285205.333333347</c:v>
                </c:pt>
                <c:pt idx="29">
                  <c:v>18654459.333333347</c:v>
                </c:pt>
                <c:pt idx="30">
                  <c:v>18972167.333333347</c:v>
                </c:pt>
                <c:pt idx="31">
                  <c:v>17622071</c:v>
                </c:pt>
                <c:pt idx="32">
                  <c:v>17071878.333333347</c:v>
                </c:pt>
                <c:pt idx="33">
                  <c:v>16423680</c:v>
                </c:pt>
                <c:pt idx="34">
                  <c:v>20300492</c:v>
                </c:pt>
                <c:pt idx="35">
                  <c:v>21004487.333333347</c:v>
                </c:pt>
                <c:pt idx="36">
                  <c:v>22744166.666666668</c:v>
                </c:pt>
                <c:pt idx="37">
                  <c:v>21733053.333333347</c:v>
                </c:pt>
                <c:pt idx="38">
                  <c:v>21750603</c:v>
                </c:pt>
                <c:pt idx="39">
                  <c:v>22098034</c:v>
                </c:pt>
                <c:pt idx="40">
                  <c:v>23564331.333333347</c:v>
                </c:pt>
                <c:pt idx="41">
                  <c:v>23389034.333333347</c:v>
                </c:pt>
                <c:pt idx="42">
                  <c:v>24851062.333333347</c:v>
                </c:pt>
                <c:pt idx="43">
                  <c:v>23622717.666666668</c:v>
                </c:pt>
                <c:pt idx="44">
                  <c:v>24053993</c:v>
                </c:pt>
                <c:pt idx="45">
                  <c:v>26424121.666666668</c:v>
                </c:pt>
                <c:pt idx="46">
                  <c:v>27633435.333333347</c:v>
                </c:pt>
                <c:pt idx="47">
                  <c:v>28294896.666666668</c:v>
                </c:pt>
                <c:pt idx="48">
                  <c:v>25558602.333333347</c:v>
                </c:pt>
                <c:pt idx="49">
                  <c:v>24222032.666666668</c:v>
                </c:pt>
                <c:pt idx="50">
                  <c:v>23321462.666666668</c:v>
                </c:pt>
                <c:pt idx="51">
                  <c:v>24828992.333333347</c:v>
                </c:pt>
                <c:pt idx="52">
                  <c:v>25139879</c:v>
                </c:pt>
                <c:pt idx="53">
                  <c:v>27908613.333333347</c:v>
                </c:pt>
                <c:pt idx="54">
                  <c:v>24644405.666666668</c:v>
                </c:pt>
                <c:pt idx="55">
                  <c:v>23323937</c:v>
                </c:pt>
                <c:pt idx="56">
                  <c:v>22927936.333333347</c:v>
                </c:pt>
                <c:pt idx="57">
                  <c:v>24160846</c:v>
                </c:pt>
                <c:pt idx="58">
                  <c:v>27924791.666666668</c:v>
                </c:pt>
                <c:pt idx="59">
                  <c:v>25106358.333333347</c:v>
                </c:pt>
                <c:pt idx="60">
                  <c:v>28804688.666666668</c:v>
                </c:pt>
                <c:pt idx="61">
                  <c:v>31560292.333333347</c:v>
                </c:pt>
                <c:pt idx="62">
                  <c:v>34024294</c:v>
                </c:pt>
                <c:pt idx="63">
                  <c:v>31096761</c:v>
                </c:pt>
                <c:pt idx="64">
                  <c:v>22384293.666666668</c:v>
                </c:pt>
                <c:pt idx="65">
                  <c:v>23269402</c:v>
                </c:pt>
                <c:pt idx="66">
                  <c:v>21884353.333333347</c:v>
                </c:pt>
                <c:pt idx="67">
                  <c:v>27854812.666666668</c:v>
                </c:pt>
                <c:pt idx="68">
                  <c:v>26868099.333333347</c:v>
                </c:pt>
                <c:pt idx="69">
                  <c:v>28651558.333333347</c:v>
                </c:pt>
                <c:pt idx="70">
                  <c:v>25290718</c:v>
                </c:pt>
                <c:pt idx="71">
                  <c:v>33137107.666666668</c:v>
                </c:pt>
                <c:pt idx="72">
                  <c:v>38018349</c:v>
                </c:pt>
                <c:pt idx="73">
                  <c:v>36656591.333333336</c:v>
                </c:pt>
                <c:pt idx="74">
                  <c:v>24568506.333333347</c:v>
                </c:pt>
                <c:pt idx="75">
                  <c:v>20246036.666666668</c:v>
                </c:pt>
                <c:pt idx="76">
                  <c:v>25118224.333333347</c:v>
                </c:pt>
                <c:pt idx="77">
                  <c:v>26660530</c:v>
                </c:pt>
                <c:pt idx="78">
                  <c:v>21947254.666666668</c:v>
                </c:pt>
                <c:pt idx="79">
                  <c:v>19755459.666666668</c:v>
                </c:pt>
                <c:pt idx="80">
                  <c:v>27325470</c:v>
                </c:pt>
                <c:pt idx="81">
                  <c:v>30044171.333333347</c:v>
                </c:pt>
                <c:pt idx="82">
                  <c:v>29888503.333333347</c:v>
                </c:pt>
                <c:pt idx="83">
                  <c:v>20794896</c:v>
                </c:pt>
                <c:pt idx="84">
                  <c:v>19328535.666666668</c:v>
                </c:pt>
                <c:pt idx="85">
                  <c:v>16568592.666666659</c:v>
                </c:pt>
                <c:pt idx="86">
                  <c:v>13042066.433333332</c:v>
                </c:pt>
                <c:pt idx="87">
                  <c:v>24186219.099999998</c:v>
                </c:pt>
                <c:pt idx="88">
                  <c:v>27462261.433333334</c:v>
                </c:pt>
              </c:numCache>
            </c:numRef>
          </c:val>
        </c:ser>
        <c:ser>
          <c:idx val="1"/>
          <c:order val="1"/>
          <c:tx>
            <c:strRef>
              <c:f>total!$G$2</c:f>
              <c:strCache>
                <c:ptCount val="1"/>
                <c:pt idx="0">
                  <c:v>Outflow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val>
            <c:numRef>
              <c:f>total!$G$3:$G$91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-524286.93333333381</c:v>
                </c:pt>
                <c:pt idx="13">
                  <c:v>-1179198.6333333335</c:v>
                </c:pt>
                <c:pt idx="14">
                  <c:v>-1982406.8666666679</c:v>
                </c:pt>
                <c:pt idx="15">
                  <c:v>-2336270.5333333313</c:v>
                </c:pt>
                <c:pt idx="16">
                  <c:v>-2940079</c:v>
                </c:pt>
                <c:pt idx="17">
                  <c:v>-4159737.2666666671</c:v>
                </c:pt>
                <c:pt idx="18">
                  <c:v>-6100469.7000000002</c:v>
                </c:pt>
                <c:pt idx="19">
                  <c:v>-7441382.8666666616</c:v>
                </c:pt>
                <c:pt idx="20">
                  <c:v>-9016467.3666666672</c:v>
                </c:pt>
                <c:pt idx="21">
                  <c:v>-11080075.666666659</c:v>
                </c:pt>
                <c:pt idx="22">
                  <c:v>-12551823.333333334</c:v>
                </c:pt>
                <c:pt idx="23">
                  <c:v>-12825525.333333334</c:v>
                </c:pt>
                <c:pt idx="24">
                  <c:v>-12918271.333333334</c:v>
                </c:pt>
                <c:pt idx="25">
                  <c:v>-14779870</c:v>
                </c:pt>
                <c:pt idx="26">
                  <c:v>-18383493.666666668</c:v>
                </c:pt>
                <c:pt idx="27">
                  <c:v>-20537680.333333347</c:v>
                </c:pt>
                <c:pt idx="28">
                  <c:v>-22382875.333333347</c:v>
                </c:pt>
                <c:pt idx="29">
                  <c:v>-24689100.333333347</c:v>
                </c:pt>
                <c:pt idx="30">
                  <c:v>-25426062.333333347</c:v>
                </c:pt>
                <c:pt idx="31">
                  <c:v>-24909072</c:v>
                </c:pt>
                <c:pt idx="32">
                  <c:v>-22506282</c:v>
                </c:pt>
                <c:pt idx="33">
                  <c:v>-22717863.333333347</c:v>
                </c:pt>
                <c:pt idx="34">
                  <c:v>-26886780.666666668</c:v>
                </c:pt>
                <c:pt idx="35">
                  <c:v>-28335303.666666668</c:v>
                </c:pt>
                <c:pt idx="36">
                  <c:v>-30294585.666666668</c:v>
                </c:pt>
                <c:pt idx="37">
                  <c:v>-29507979</c:v>
                </c:pt>
                <c:pt idx="38">
                  <c:v>-28905449</c:v>
                </c:pt>
                <c:pt idx="39">
                  <c:v>-27528913.333333347</c:v>
                </c:pt>
                <c:pt idx="40">
                  <c:v>-27068115.333333347</c:v>
                </c:pt>
                <c:pt idx="41">
                  <c:v>-26206379.666666668</c:v>
                </c:pt>
                <c:pt idx="42">
                  <c:v>-26575168.666666668</c:v>
                </c:pt>
                <c:pt idx="43">
                  <c:v>-27534999.333333347</c:v>
                </c:pt>
                <c:pt idx="44">
                  <c:v>-28088570.666666668</c:v>
                </c:pt>
                <c:pt idx="45">
                  <c:v>-31285043</c:v>
                </c:pt>
                <c:pt idx="46">
                  <c:v>-29493239</c:v>
                </c:pt>
                <c:pt idx="47">
                  <c:v>-28953046</c:v>
                </c:pt>
                <c:pt idx="48">
                  <c:v>-25392703</c:v>
                </c:pt>
                <c:pt idx="49">
                  <c:v>-22315548.666666668</c:v>
                </c:pt>
                <c:pt idx="50">
                  <c:v>-22772933.666666668</c:v>
                </c:pt>
                <c:pt idx="51">
                  <c:v>-23103522.333333347</c:v>
                </c:pt>
                <c:pt idx="52">
                  <c:v>-22824044.666666668</c:v>
                </c:pt>
                <c:pt idx="53">
                  <c:v>-22866197.666666668</c:v>
                </c:pt>
                <c:pt idx="54">
                  <c:v>-20472037.333333347</c:v>
                </c:pt>
                <c:pt idx="55">
                  <c:v>-22120014.666666668</c:v>
                </c:pt>
                <c:pt idx="56">
                  <c:v>-20744628.666666668</c:v>
                </c:pt>
                <c:pt idx="57">
                  <c:v>-22317964</c:v>
                </c:pt>
                <c:pt idx="58">
                  <c:v>-23334992</c:v>
                </c:pt>
                <c:pt idx="59">
                  <c:v>-20572211.666666668</c:v>
                </c:pt>
                <c:pt idx="60">
                  <c:v>-17166921.333333347</c:v>
                </c:pt>
                <c:pt idx="61">
                  <c:v>-20627030.666666668</c:v>
                </c:pt>
                <c:pt idx="62">
                  <c:v>-25242574</c:v>
                </c:pt>
                <c:pt idx="63">
                  <c:v>-30113019.666666668</c:v>
                </c:pt>
                <c:pt idx="64">
                  <c:v>-21432649.666666668</c:v>
                </c:pt>
                <c:pt idx="65">
                  <c:v>-19276440.666666668</c:v>
                </c:pt>
                <c:pt idx="66">
                  <c:v>-14596918.666666659</c:v>
                </c:pt>
                <c:pt idx="67">
                  <c:v>-17959910.333333347</c:v>
                </c:pt>
                <c:pt idx="68">
                  <c:v>-19154161.666666668</c:v>
                </c:pt>
                <c:pt idx="69">
                  <c:v>-18314007.333333347</c:v>
                </c:pt>
                <c:pt idx="70">
                  <c:v>-17519192.333333347</c:v>
                </c:pt>
                <c:pt idx="71">
                  <c:v>-15033263</c:v>
                </c:pt>
                <c:pt idx="72">
                  <c:v>-17694804.666666668</c:v>
                </c:pt>
                <c:pt idx="73">
                  <c:v>-14895150.433333332</c:v>
                </c:pt>
                <c:pt idx="74">
                  <c:v>-14009012.766666658</c:v>
                </c:pt>
                <c:pt idx="75">
                  <c:v>-9743836.2000000011</c:v>
                </c:pt>
                <c:pt idx="76">
                  <c:v>-9521205.9333333336</c:v>
                </c:pt>
                <c:pt idx="77">
                  <c:v>-10254727.6</c:v>
                </c:pt>
                <c:pt idx="78">
                  <c:v>-9094589.4666666631</c:v>
                </c:pt>
                <c:pt idx="79">
                  <c:v>-12347080.633333333</c:v>
                </c:pt>
                <c:pt idx="80">
                  <c:v>-11392921.633333333</c:v>
                </c:pt>
                <c:pt idx="81">
                  <c:v>-12806669.566666665</c:v>
                </c:pt>
                <c:pt idx="82">
                  <c:v>-9655684.2666666582</c:v>
                </c:pt>
                <c:pt idx="83">
                  <c:v>-9368183.9333333336</c:v>
                </c:pt>
                <c:pt idx="84">
                  <c:v>-8847791.7000000011</c:v>
                </c:pt>
                <c:pt idx="85">
                  <c:v>-7785951.7000000002</c:v>
                </c:pt>
                <c:pt idx="86">
                  <c:v>-4813042.3</c:v>
                </c:pt>
                <c:pt idx="87">
                  <c:v>-7403349.6333333291</c:v>
                </c:pt>
                <c:pt idx="88">
                  <c:v>-6906842.6000000006</c:v>
                </c:pt>
              </c:numCache>
            </c:numRef>
          </c:val>
        </c:ser>
        <c:ser>
          <c:idx val="2"/>
          <c:order val="2"/>
          <c:tx>
            <c:strRef>
              <c:f>total!$H$2</c:f>
              <c:strCache>
                <c:ptCount val="1"/>
                <c:pt idx="0">
                  <c:v>Net</c:v>
                </c:pt>
              </c:strCache>
            </c:strRef>
          </c:tx>
          <c:marker>
            <c:symbol val="none"/>
          </c:marker>
          <c:val>
            <c:numRef>
              <c:f>total!$H$3:$H$91</c:f>
              <c:numCache>
                <c:formatCode>General</c:formatCode>
                <c:ptCount val="89"/>
                <c:pt idx="0">
                  <c:v>11319171</c:v>
                </c:pt>
                <c:pt idx="1">
                  <c:v>9506650.9499999918</c:v>
                </c:pt>
                <c:pt idx="2">
                  <c:v>9507430.9000000004</c:v>
                </c:pt>
                <c:pt idx="3">
                  <c:v>7734404.6000000015</c:v>
                </c:pt>
                <c:pt idx="4">
                  <c:v>7523890.8000000007</c:v>
                </c:pt>
                <c:pt idx="5">
                  <c:v>7787313.8666666616</c:v>
                </c:pt>
                <c:pt idx="6">
                  <c:v>6267170.5</c:v>
                </c:pt>
                <c:pt idx="7">
                  <c:v>5339917.3999999994</c:v>
                </c:pt>
                <c:pt idx="8">
                  <c:v>2391138.0666666669</c:v>
                </c:pt>
                <c:pt idx="9">
                  <c:v>2429197.4666666668</c:v>
                </c:pt>
                <c:pt idx="10">
                  <c:v>1374563.8666666676</c:v>
                </c:pt>
                <c:pt idx="11">
                  <c:v>1151279.2633333332</c:v>
                </c:pt>
                <c:pt idx="12">
                  <c:v>595524.21333333349</c:v>
                </c:pt>
                <c:pt idx="13">
                  <c:v>220452.5068</c:v>
                </c:pt>
                <c:pt idx="14">
                  <c:v>83835.250133333335</c:v>
                </c:pt>
                <c:pt idx="15">
                  <c:v>2405.316799999991</c:v>
                </c:pt>
                <c:pt idx="16">
                  <c:v>-142255.29</c:v>
                </c:pt>
                <c:pt idx="17">
                  <c:v>-838970.09666666703</c:v>
                </c:pt>
                <c:pt idx="18">
                  <c:v>-1100825.1466666677</c:v>
                </c:pt>
                <c:pt idx="19">
                  <c:v>-1843894.2</c:v>
                </c:pt>
                <c:pt idx="20">
                  <c:v>-1883042.7333333334</c:v>
                </c:pt>
                <c:pt idx="21">
                  <c:v>-2009995.6666666679</c:v>
                </c:pt>
                <c:pt idx="22">
                  <c:v>-1774941.6333333335</c:v>
                </c:pt>
                <c:pt idx="23">
                  <c:v>-1658168.1333333335</c:v>
                </c:pt>
                <c:pt idx="24">
                  <c:v>-2336188.3333333302</c:v>
                </c:pt>
                <c:pt idx="25">
                  <c:v>-2674735.4333333308</c:v>
                </c:pt>
                <c:pt idx="26">
                  <c:v>-3342954.3333333302</c:v>
                </c:pt>
                <c:pt idx="27">
                  <c:v>-3605300.5333333309</c:v>
                </c:pt>
                <c:pt idx="28">
                  <c:v>-4097670.4666666668</c:v>
                </c:pt>
                <c:pt idx="29">
                  <c:v>-6034641.4666666677</c:v>
                </c:pt>
                <c:pt idx="30">
                  <c:v>-6453895.1666666605</c:v>
                </c:pt>
                <c:pt idx="31">
                  <c:v>-7287000.8000000007</c:v>
                </c:pt>
                <c:pt idx="32">
                  <c:v>-5434403.6000000006</c:v>
                </c:pt>
                <c:pt idx="33">
                  <c:v>-6294183.3000000007</c:v>
                </c:pt>
                <c:pt idx="34">
                  <c:v>-6586288.7666666629</c:v>
                </c:pt>
                <c:pt idx="35">
                  <c:v>-7330816.6000000006</c:v>
                </c:pt>
                <c:pt idx="36">
                  <c:v>-7550419.1000000006</c:v>
                </c:pt>
                <c:pt idx="37">
                  <c:v>-7774925.7000000002</c:v>
                </c:pt>
                <c:pt idx="38">
                  <c:v>-7154845.4333333327</c:v>
                </c:pt>
                <c:pt idx="39">
                  <c:v>-5430879.0333333304</c:v>
                </c:pt>
                <c:pt idx="40">
                  <c:v>-3503783.7666666671</c:v>
                </c:pt>
                <c:pt idx="41">
                  <c:v>-2817345.4000000004</c:v>
                </c:pt>
                <c:pt idx="42">
                  <c:v>-1724106.27</c:v>
                </c:pt>
                <c:pt idx="43">
                  <c:v>-3912281.67</c:v>
                </c:pt>
                <c:pt idx="44">
                  <c:v>-4034577.8366666641</c:v>
                </c:pt>
                <c:pt idx="45">
                  <c:v>-4860921.5666666618</c:v>
                </c:pt>
                <c:pt idx="46">
                  <c:v>-1859804.1133333333</c:v>
                </c:pt>
                <c:pt idx="47">
                  <c:v>-658149.57999999926</c:v>
                </c:pt>
                <c:pt idx="48">
                  <c:v>165899.31666666665</c:v>
                </c:pt>
                <c:pt idx="49">
                  <c:v>1906484.1966666675</c:v>
                </c:pt>
                <c:pt idx="50">
                  <c:v>548529.06333333382</c:v>
                </c:pt>
                <c:pt idx="51">
                  <c:v>1725469.6000000003</c:v>
                </c:pt>
                <c:pt idx="52">
                  <c:v>2315833.8666666667</c:v>
                </c:pt>
                <c:pt idx="53">
                  <c:v>5042415.3666666606</c:v>
                </c:pt>
                <c:pt idx="54">
                  <c:v>4172368.24</c:v>
                </c:pt>
                <c:pt idx="55">
                  <c:v>1203922.24</c:v>
                </c:pt>
                <c:pt idx="56">
                  <c:v>2183307.7733333316</c:v>
                </c:pt>
                <c:pt idx="57">
                  <c:v>1842882.4266666665</c:v>
                </c:pt>
                <c:pt idx="58">
                  <c:v>4589800.3266666615</c:v>
                </c:pt>
                <c:pt idx="59">
                  <c:v>4534147.1266666586</c:v>
                </c:pt>
                <c:pt idx="60">
                  <c:v>11637767.9</c:v>
                </c:pt>
                <c:pt idx="61">
                  <c:v>10933262.199999992</c:v>
                </c:pt>
                <c:pt idx="62">
                  <c:v>8781720.4666666631</c:v>
                </c:pt>
                <c:pt idx="63">
                  <c:v>983741.46666666749</c:v>
                </c:pt>
                <c:pt idx="64">
                  <c:v>951643.83333333395</c:v>
                </c:pt>
                <c:pt idx="65">
                  <c:v>3992961.4333333308</c:v>
                </c:pt>
                <c:pt idx="66">
                  <c:v>7287434.7333333325</c:v>
                </c:pt>
                <c:pt idx="67">
                  <c:v>9894902.9666666631</c:v>
                </c:pt>
                <c:pt idx="68">
                  <c:v>7713937.7333333325</c:v>
                </c:pt>
                <c:pt idx="69">
                  <c:v>10337551.433333334</c:v>
                </c:pt>
                <c:pt idx="70">
                  <c:v>7771525.8666666616</c:v>
                </c:pt>
                <c:pt idx="71">
                  <c:v>18103845.099999998</c:v>
                </c:pt>
                <c:pt idx="72">
                  <c:v>20323544.766666666</c:v>
                </c:pt>
                <c:pt idx="73">
                  <c:v>21761441.433333334</c:v>
                </c:pt>
                <c:pt idx="74">
                  <c:v>10559493.966666667</c:v>
                </c:pt>
                <c:pt idx="75">
                  <c:v>10502200.299999991</c:v>
                </c:pt>
                <c:pt idx="76">
                  <c:v>15597018.200000001</c:v>
                </c:pt>
                <c:pt idx="77">
                  <c:v>16405802.333333334</c:v>
                </c:pt>
                <c:pt idx="78">
                  <c:v>12852665.333333334</c:v>
                </c:pt>
                <c:pt idx="79">
                  <c:v>7408379</c:v>
                </c:pt>
                <c:pt idx="80">
                  <c:v>15932548.666666659</c:v>
                </c:pt>
                <c:pt idx="81">
                  <c:v>17237502</c:v>
                </c:pt>
                <c:pt idx="82">
                  <c:v>20232819.333333347</c:v>
                </c:pt>
                <c:pt idx="83">
                  <c:v>11426712.1</c:v>
                </c:pt>
                <c:pt idx="84">
                  <c:v>10480744.1</c:v>
                </c:pt>
                <c:pt idx="85">
                  <c:v>8782640.7666666601</c:v>
                </c:pt>
                <c:pt idx="86">
                  <c:v>8229023.8333333293</c:v>
                </c:pt>
                <c:pt idx="87">
                  <c:v>16782870.166666668</c:v>
                </c:pt>
                <c:pt idx="88">
                  <c:v>20555419.833333347</c:v>
                </c:pt>
              </c:numCache>
            </c:numRef>
          </c:val>
        </c:ser>
        <c:marker val="1"/>
        <c:axId val="99166080"/>
        <c:axId val="99386112"/>
      </c:lineChart>
      <c:catAx>
        <c:axId val="991660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Age</a:t>
                </a: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99386112"/>
        <c:crosses val="autoZero"/>
        <c:auto val="1"/>
        <c:lblAlgn val="ctr"/>
        <c:lblOffset val="100"/>
        <c:tickLblSkip val="10"/>
        <c:tickMarkSkip val="10"/>
      </c:catAx>
      <c:valAx>
        <c:axId val="993861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Mexican pesos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s-MX"/>
          </a:p>
        </c:txPr>
        <c:crossAx val="991660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es-MX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view3D>
      <c:rotX val="55"/>
      <c:rotY val="160"/>
      <c:perspective val="0"/>
    </c:view3D>
    <c:plotArea>
      <c:layout>
        <c:manualLayout>
          <c:layoutTarget val="inner"/>
          <c:xMode val="edge"/>
          <c:yMode val="edge"/>
          <c:x val="0.20731707317073184"/>
          <c:y val="2.1929824561403532E-2"/>
          <c:w val="0.46951219512195153"/>
          <c:h val="0.91666666666666652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23432">
              <a:solidFill>
                <a:srgbClr val="000000"/>
              </a:solidFill>
              <a:prstDash val="solid"/>
            </a:ln>
          </c:spPr>
          <c:dPt>
            <c:idx val="0"/>
            <c:explosion val="2"/>
          </c:dPt>
          <c:dPt>
            <c:idx val="1"/>
            <c:spPr>
              <a:solidFill>
                <a:srgbClr val="CC99FF"/>
              </a:solidFill>
              <a:ln w="23432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23432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23432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CCCCFF"/>
              </a:solidFill>
              <a:ln w="23432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4.4109589583023127E-2"/>
                  <c:y val="-8.06633238350926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Basic care </a:t>
                    </a:r>
                    <a:r>
                      <a:rPr lang="en-US" dirty="0"/>
                      <a:t>48.1</a:t>
                    </a: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Instrumental</a:t>
                    </a:r>
                    <a:r>
                      <a:rPr lang="en-US" baseline="0" dirty="0" smtClean="0"/>
                      <a:t> care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12.2</a:t>
                    </a: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2.1565503690292968E-2"/>
                  <c:y val="2.54319940556630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Economic help, </a:t>
                    </a:r>
                    <a:r>
                      <a:rPr lang="en-US" dirty="0"/>
                      <a:t>25.0</a:t>
                    </a: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2.3740242895439571E-2"/>
                  <c:y val="-7.75776183011446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Transportation, errands, </a:t>
                    </a:r>
                    <a:r>
                      <a:rPr lang="en-US" dirty="0"/>
                      <a:t>11.8</a:t>
                    </a: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2.091396521104899E-2"/>
                  <c:y val="-1.7703746699854521E-2"/>
                </c:manualLayout>
              </c:layout>
              <c:tx>
                <c:rich>
                  <a:bodyPr/>
                  <a:lstStyle/>
                  <a:p>
                    <a:r>
                      <a:rPr lang="es-MX" dirty="0" err="1" smtClean="0"/>
                      <a:t>Does</a:t>
                    </a:r>
                    <a:r>
                      <a:rPr lang="es-MX" dirty="0" smtClean="0"/>
                      <a:t> </a:t>
                    </a:r>
                    <a:r>
                      <a:rPr lang="es-MX" dirty="0" err="1" smtClean="0"/>
                      <a:t>not</a:t>
                    </a:r>
                    <a:r>
                      <a:rPr lang="es-MX" dirty="0" smtClean="0"/>
                      <a:t> </a:t>
                    </a:r>
                    <a:r>
                      <a:rPr lang="es-MX" dirty="0" err="1" smtClean="0"/>
                      <a:t>receive</a:t>
                    </a:r>
                    <a:r>
                      <a:rPr lang="es-MX" dirty="0" smtClean="0"/>
                      <a:t>, </a:t>
                    </a:r>
                    <a:r>
                      <a:rPr lang="es-MX" dirty="0" err="1" smtClean="0"/>
                      <a:t>or</a:t>
                    </a:r>
                    <a:r>
                      <a:rPr lang="es-MX" dirty="0" smtClean="0"/>
                      <a:t> </a:t>
                    </a:r>
                    <a:r>
                      <a:rPr lang="es-MX" dirty="0" err="1" smtClean="0"/>
                      <a:t>only</a:t>
                    </a:r>
                    <a:r>
                      <a:rPr lang="es-MX" dirty="0" smtClean="0"/>
                      <a:t> </a:t>
                    </a:r>
                    <a:r>
                      <a:rPr lang="es-MX" dirty="0" err="1" smtClean="0"/>
                      <a:t>emotional</a:t>
                    </a:r>
                    <a:r>
                      <a:rPr lang="es-MX" dirty="0" smtClean="0"/>
                      <a:t>, </a:t>
                    </a:r>
                    <a:r>
                      <a:rPr lang="es-MX" dirty="0"/>
                      <a:t>4.7</a:t>
                    </a:r>
                  </a:p>
                </c:rich>
              </c:tx>
              <c:dLblPos val="bestFit"/>
              <c:showVal val="1"/>
              <c:showCatName val="1"/>
            </c:dLbl>
            <c:spPr>
              <a:noFill/>
              <a:ln w="46865">
                <a:noFill/>
              </a:ln>
            </c:spPr>
            <c:txPr>
              <a:bodyPr/>
              <a:lstStyle/>
              <a:p>
                <a:pPr>
                  <a:defRPr sz="14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MX"/>
              </a:p>
            </c:txPr>
            <c:showVal val="1"/>
            <c:showCatName val="1"/>
            <c:showLeaderLines val="1"/>
          </c:dLbls>
          <c:cat>
            <c:strRef>
              <c:f>Hoja2!$D$1:$D$5</c:f>
              <c:strCache>
                <c:ptCount val="5"/>
                <c:pt idx="0">
                  <c:v>cuidados básicos</c:v>
                </c:pt>
                <c:pt idx="1">
                  <c:v>cuidados instrumentales</c:v>
                </c:pt>
                <c:pt idx="2">
                  <c:v>ayuda económica</c:v>
                </c:pt>
                <c:pt idx="3">
                  <c:v>transporte, mandados</c:v>
                </c:pt>
                <c:pt idx="4">
                  <c:v>no recibe o sólo compañía</c:v>
                </c:pt>
              </c:strCache>
            </c:strRef>
          </c:cat>
          <c:val>
            <c:numRef>
              <c:f>Hoja2!$E$1:$E$5</c:f>
              <c:numCache>
                <c:formatCode>0.0</c:formatCode>
                <c:ptCount val="5"/>
                <c:pt idx="0">
                  <c:v>48.1</c:v>
                </c:pt>
                <c:pt idx="1">
                  <c:v>12.183098591549301</c:v>
                </c:pt>
                <c:pt idx="2">
                  <c:v>25</c:v>
                </c:pt>
                <c:pt idx="3">
                  <c:v>11.830985915492962</c:v>
                </c:pt>
                <c:pt idx="4">
                  <c:v>4.71830985915493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391">
          <a:noFill/>
        </a:ln>
      </c:spPr>
    </c:plotArea>
    <c:plotVisOnly val="1"/>
    <c:dispBlanksAs val="zero"/>
  </c:chart>
  <c:spPr>
    <a:solidFill>
      <a:srgbClr val="FFFFFF"/>
    </a:solidFill>
    <a:ln>
      <a:noFill/>
    </a:ln>
  </c:spPr>
  <c:txPr>
    <a:bodyPr/>
    <a:lstStyle/>
    <a:p>
      <a:pPr>
        <a:defRPr sz="165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 sz="1600"/>
            </a:pPr>
            <a:r>
              <a:rPr lang="es-MX" sz="2000" dirty="0" smtClean="0"/>
              <a:t>Males</a:t>
            </a:r>
            <a:endParaRPr lang="es-MX" sz="20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5476285943814741"/>
          <c:y val="0.1729943886212994"/>
          <c:w val="0.79824154736998465"/>
          <c:h val="0.46279792559919403"/>
        </c:manualLayout>
      </c:layout>
      <c:areaChart>
        <c:grouping val="stacked"/>
        <c:ser>
          <c:idx val="0"/>
          <c:order val="0"/>
          <c:tx>
            <c:strRef>
              <c:f>'Fig 1 by sex'!$P$2</c:f>
              <c:strCache>
                <c:ptCount val="1"/>
                <c:pt idx="0">
                  <c:v>Personal time</c:v>
                </c:pt>
              </c:strCache>
            </c:strRef>
          </c:tx>
          <c:spPr>
            <a:solidFill>
              <a:schemeClr val="accent1"/>
            </a:solidFill>
          </c:spPr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sex'!$P$3:$P$87</c:f>
              <c:numCache>
                <c:formatCode>General</c:formatCode>
                <c:ptCount val="85"/>
                <c:pt idx="0">
                  <c:v>11.130036</c:v>
                </c:pt>
                <c:pt idx="1">
                  <c:v>11.061342</c:v>
                </c:pt>
                <c:pt idx="2">
                  <c:v>11.043699</c:v>
                </c:pt>
                <c:pt idx="3">
                  <c:v>10.905027666666674</c:v>
                </c:pt>
                <c:pt idx="4">
                  <c:v>10.764317333333333</c:v>
                </c:pt>
                <c:pt idx="5">
                  <c:v>10.641074333333318</c:v>
                </c:pt>
                <c:pt idx="6">
                  <c:v>10.570289333333349</c:v>
                </c:pt>
                <c:pt idx="7">
                  <c:v>10.503426333333351</c:v>
                </c:pt>
                <c:pt idx="8">
                  <c:v>10.393057000000002</c:v>
                </c:pt>
                <c:pt idx="9">
                  <c:v>10.348057000000001</c:v>
                </c:pt>
                <c:pt idx="10">
                  <c:v>10.342890000000002</c:v>
                </c:pt>
                <c:pt idx="11">
                  <c:v>10.368765333333334</c:v>
                </c:pt>
                <c:pt idx="12">
                  <c:v>10.311868666666667</c:v>
                </c:pt>
                <c:pt idx="13">
                  <c:v>10.27092</c:v>
                </c:pt>
                <c:pt idx="14">
                  <c:v>10.323998333333334</c:v>
                </c:pt>
                <c:pt idx="15">
                  <c:v>10.238540099999998</c:v>
                </c:pt>
                <c:pt idx="16">
                  <c:v>10.235367766666663</c:v>
                </c:pt>
                <c:pt idx="17">
                  <c:v>10.066609433333351</c:v>
                </c:pt>
                <c:pt idx="18">
                  <c:v>10.120849</c:v>
                </c:pt>
                <c:pt idx="19">
                  <c:v>10.011718199999999</c:v>
                </c:pt>
                <c:pt idx="20">
                  <c:v>9.9725703666666767</c:v>
                </c:pt>
                <c:pt idx="21">
                  <c:v>9.8403899666666703</c:v>
                </c:pt>
                <c:pt idx="22">
                  <c:v>9.8420777666666677</c:v>
                </c:pt>
                <c:pt idx="23">
                  <c:v>9.8417193000000012</c:v>
                </c:pt>
                <c:pt idx="24">
                  <c:v>9.9323238666666658</c:v>
                </c:pt>
                <c:pt idx="25">
                  <c:v>10.003073200000001</c:v>
                </c:pt>
                <c:pt idx="26">
                  <c:v>9.9380723333333219</c:v>
                </c:pt>
                <c:pt idx="27">
                  <c:v>10.012686166666686</c:v>
                </c:pt>
                <c:pt idx="28">
                  <c:v>9.8910210999999997</c:v>
                </c:pt>
                <c:pt idx="29">
                  <c:v>9.9869632666666668</c:v>
                </c:pt>
                <c:pt idx="30">
                  <c:v>9.8445008000000005</c:v>
                </c:pt>
                <c:pt idx="31">
                  <c:v>9.8156983000000047</c:v>
                </c:pt>
                <c:pt idx="32">
                  <c:v>9.9641049666666728</c:v>
                </c:pt>
                <c:pt idx="33">
                  <c:v>10.012020833333334</c:v>
                </c:pt>
                <c:pt idx="34">
                  <c:v>10.222067066666666</c:v>
                </c:pt>
                <c:pt idx="35">
                  <c:v>10.054680600000006</c:v>
                </c:pt>
                <c:pt idx="36">
                  <c:v>10.122050533333336</c:v>
                </c:pt>
                <c:pt idx="37">
                  <c:v>10.101661533333333</c:v>
                </c:pt>
                <c:pt idx="38">
                  <c:v>10.150120000000001</c:v>
                </c:pt>
                <c:pt idx="39">
                  <c:v>10.150231333333332</c:v>
                </c:pt>
                <c:pt idx="40">
                  <c:v>10.122545333333349</c:v>
                </c:pt>
                <c:pt idx="41">
                  <c:v>10.239799333333334</c:v>
                </c:pt>
                <c:pt idx="42">
                  <c:v>10.228384333333333</c:v>
                </c:pt>
                <c:pt idx="43">
                  <c:v>10.306252000000002</c:v>
                </c:pt>
                <c:pt idx="44">
                  <c:v>10.175022666666672</c:v>
                </c:pt>
                <c:pt idx="45">
                  <c:v>10.142260966666667</c:v>
                </c:pt>
                <c:pt idx="46">
                  <c:v>10.229637966666672</c:v>
                </c:pt>
                <c:pt idx="47">
                  <c:v>10.504837300000002</c:v>
                </c:pt>
                <c:pt idx="48">
                  <c:v>10.675328333333333</c:v>
                </c:pt>
                <c:pt idx="49">
                  <c:v>10.478911333333333</c:v>
                </c:pt>
                <c:pt idx="50">
                  <c:v>10.478051666666666</c:v>
                </c:pt>
                <c:pt idx="51">
                  <c:v>10.632991333333333</c:v>
                </c:pt>
                <c:pt idx="52">
                  <c:v>10.543936900000002</c:v>
                </c:pt>
                <c:pt idx="53">
                  <c:v>10.39137256666667</c:v>
                </c:pt>
                <c:pt idx="54">
                  <c:v>10.401870233333334</c:v>
                </c:pt>
                <c:pt idx="55">
                  <c:v>10.862484000000034</c:v>
                </c:pt>
                <c:pt idx="56">
                  <c:v>10.672508133333332</c:v>
                </c:pt>
                <c:pt idx="57">
                  <c:v>10.750835800000004</c:v>
                </c:pt>
                <c:pt idx="58">
                  <c:v>11.018661133333318</c:v>
                </c:pt>
                <c:pt idx="59">
                  <c:v>11.331374666666667</c:v>
                </c:pt>
                <c:pt idx="60">
                  <c:v>11.445446333333358</c:v>
                </c:pt>
                <c:pt idx="61">
                  <c:v>11.409054333333355</c:v>
                </c:pt>
                <c:pt idx="62">
                  <c:v>12.126132</c:v>
                </c:pt>
                <c:pt idx="63">
                  <c:v>12.095819666666674</c:v>
                </c:pt>
                <c:pt idx="64">
                  <c:v>12.080897666666672</c:v>
                </c:pt>
                <c:pt idx="65">
                  <c:v>11.787147666666669</c:v>
                </c:pt>
                <c:pt idx="66">
                  <c:v>12.17398366666667</c:v>
                </c:pt>
                <c:pt idx="67">
                  <c:v>12.152012666666685</c:v>
                </c:pt>
                <c:pt idx="68">
                  <c:v>13.348482666666674</c:v>
                </c:pt>
                <c:pt idx="69">
                  <c:v>13.617531</c:v>
                </c:pt>
                <c:pt idx="70">
                  <c:v>14.237211333333313</c:v>
                </c:pt>
                <c:pt idx="71">
                  <c:v>13.073678000000001</c:v>
                </c:pt>
                <c:pt idx="72">
                  <c:v>13.073181</c:v>
                </c:pt>
                <c:pt idx="73">
                  <c:v>13.142984333333334</c:v>
                </c:pt>
                <c:pt idx="74">
                  <c:v>14.2073</c:v>
                </c:pt>
                <c:pt idx="75">
                  <c:v>14.044383333333331</c:v>
                </c:pt>
                <c:pt idx="76">
                  <c:v>13.808839666666676</c:v>
                </c:pt>
                <c:pt idx="77">
                  <c:v>13.577263333333335</c:v>
                </c:pt>
                <c:pt idx="78">
                  <c:v>14.482739000000024</c:v>
                </c:pt>
                <c:pt idx="79">
                  <c:v>14.768453000000001</c:v>
                </c:pt>
                <c:pt idx="80">
                  <c:v>14.020832666666672</c:v>
                </c:pt>
                <c:pt idx="81">
                  <c:v>14.882274666666676</c:v>
                </c:pt>
                <c:pt idx="82">
                  <c:v>14.879298333333336</c:v>
                </c:pt>
                <c:pt idx="83">
                  <c:v>15.28703566666667</c:v>
                </c:pt>
                <c:pt idx="84">
                  <c:v>14.348344666666669</c:v>
                </c:pt>
              </c:numCache>
            </c:numRef>
          </c:val>
        </c:ser>
        <c:ser>
          <c:idx val="1"/>
          <c:order val="1"/>
          <c:tx>
            <c:strRef>
              <c:f>'Fig 1 by sex'!$Q$2</c:f>
              <c:strCache>
                <c:ptCount val="1"/>
                <c:pt idx="0">
                  <c:v>Contracted time</c:v>
                </c:pt>
              </c:strCache>
            </c:strRef>
          </c:tx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sex'!$Q$3:$Q$87</c:f>
              <c:numCache>
                <c:formatCode>General</c:formatCode>
                <c:ptCount val="85"/>
                <c:pt idx="0">
                  <c:v>4.3606209999999999E-2</c:v>
                </c:pt>
                <c:pt idx="1">
                  <c:v>5.1448744999999955E-2</c:v>
                </c:pt>
                <c:pt idx="2">
                  <c:v>0.2024126233333334</c:v>
                </c:pt>
                <c:pt idx="3">
                  <c:v>0.44433617000000031</c:v>
                </c:pt>
                <c:pt idx="4">
                  <c:v>0.92348210999999847</c:v>
                </c:pt>
                <c:pt idx="5">
                  <c:v>1.4843982499999977</c:v>
                </c:pt>
                <c:pt idx="6">
                  <c:v>2.3713152999999987</c:v>
                </c:pt>
                <c:pt idx="7">
                  <c:v>3.1264248333333331</c:v>
                </c:pt>
                <c:pt idx="8">
                  <c:v>3.7702694333333286</c:v>
                </c:pt>
                <c:pt idx="9">
                  <c:v>4.0063212999999998</c:v>
                </c:pt>
                <c:pt idx="10">
                  <c:v>4.3019503666666665</c:v>
                </c:pt>
                <c:pt idx="11">
                  <c:v>4.5414644333333447</c:v>
                </c:pt>
                <c:pt idx="12">
                  <c:v>5.0403726999999998</c:v>
                </c:pt>
                <c:pt idx="13">
                  <c:v>5.3940724333333394</c:v>
                </c:pt>
                <c:pt idx="14">
                  <c:v>5.4618534666666694</c:v>
                </c:pt>
                <c:pt idx="15">
                  <c:v>5.5788420333333448</c:v>
                </c:pt>
                <c:pt idx="16">
                  <c:v>5.6473100999999897</c:v>
                </c:pt>
                <c:pt idx="17">
                  <c:v>6.0151565333333306</c:v>
                </c:pt>
                <c:pt idx="18">
                  <c:v>5.9102074333333459</c:v>
                </c:pt>
                <c:pt idx="19">
                  <c:v>5.8550772666666573</c:v>
                </c:pt>
                <c:pt idx="20">
                  <c:v>5.6179874333333295</c:v>
                </c:pt>
                <c:pt idx="21">
                  <c:v>5.6384666666666661</c:v>
                </c:pt>
                <c:pt idx="22">
                  <c:v>5.795197466666667</c:v>
                </c:pt>
                <c:pt idx="23">
                  <c:v>6.1008995333333331</c:v>
                </c:pt>
                <c:pt idx="24">
                  <c:v>6.2090100333333416</c:v>
                </c:pt>
                <c:pt idx="25">
                  <c:v>5.9683270333333436</c:v>
                </c:pt>
                <c:pt idx="26">
                  <c:v>5.7389316666666659</c:v>
                </c:pt>
                <c:pt idx="27">
                  <c:v>5.8843862999999876</c:v>
                </c:pt>
                <c:pt idx="28">
                  <c:v>6.0356932000000034</c:v>
                </c:pt>
                <c:pt idx="29">
                  <c:v>6.0953719333333334</c:v>
                </c:pt>
                <c:pt idx="30">
                  <c:v>5.8327058666666645</c:v>
                </c:pt>
                <c:pt idx="31">
                  <c:v>5.6851864666666563</c:v>
                </c:pt>
                <c:pt idx="32">
                  <c:v>5.5181962666666591</c:v>
                </c:pt>
                <c:pt idx="33">
                  <c:v>5.5955828999999886</c:v>
                </c:pt>
                <c:pt idx="34">
                  <c:v>5.6879147999999837</c:v>
                </c:pt>
                <c:pt idx="35">
                  <c:v>5.6167777666666661</c:v>
                </c:pt>
                <c:pt idx="36">
                  <c:v>5.5356744000000004</c:v>
                </c:pt>
                <c:pt idx="37">
                  <c:v>5.6082404333333438</c:v>
                </c:pt>
                <c:pt idx="38">
                  <c:v>5.9359834333333437</c:v>
                </c:pt>
                <c:pt idx="39">
                  <c:v>6.0066538666666673</c:v>
                </c:pt>
                <c:pt idx="40">
                  <c:v>5.7932196333333437</c:v>
                </c:pt>
                <c:pt idx="41">
                  <c:v>5.3205508666666486</c:v>
                </c:pt>
                <c:pt idx="42">
                  <c:v>5.1431672333333331</c:v>
                </c:pt>
                <c:pt idx="43">
                  <c:v>4.8030357666666665</c:v>
                </c:pt>
                <c:pt idx="44">
                  <c:v>5.0558706666666655</c:v>
                </c:pt>
                <c:pt idx="45">
                  <c:v>4.8633855999999867</c:v>
                </c:pt>
                <c:pt idx="46">
                  <c:v>5.0567515999999975</c:v>
                </c:pt>
                <c:pt idx="47">
                  <c:v>4.5715583666666664</c:v>
                </c:pt>
                <c:pt idx="48">
                  <c:v>4.2962128000000002</c:v>
                </c:pt>
                <c:pt idx="49">
                  <c:v>4.2068702999999985</c:v>
                </c:pt>
                <c:pt idx="50">
                  <c:v>4.0529037333333333</c:v>
                </c:pt>
                <c:pt idx="51">
                  <c:v>3.9922599999999941</c:v>
                </c:pt>
                <c:pt idx="52">
                  <c:v>3.6740139666666671</c:v>
                </c:pt>
                <c:pt idx="53">
                  <c:v>3.7080803666666711</c:v>
                </c:pt>
                <c:pt idx="54">
                  <c:v>3.6823338000000012</c:v>
                </c:pt>
                <c:pt idx="55">
                  <c:v>3.8071036333333335</c:v>
                </c:pt>
                <c:pt idx="56">
                  <c:v>3.6552901666666671</c:v>
                </c:pt>
                <c:pt idx="57">
                  <c:v>3.2865995333333342</c:v>
                </c:pt>
                <c:pt idx="58">
                  <c:v>2.7489925666666726</c:v>
                </c:pt>
                <c:pt idx="59">
                  <c:v>1.9871087566666663</c:v>
                </c:pt>
                <c:pt idx="60">
                  <c:v>1.8928666233333331</c:v>
                </c:pt>
                <c:pt idx="61">
                  <c:v>1.4632352233333332</c:v>
                </c:pt>
                <c:pt idx="62">
                  <c:v>1.8294001</c:v>
                </c:pt>
                <c:pt idx="63">
                  <c:v>1.3726903933333334</c:v>
                </c:pt>
                <c:pt idx="64">
                  <c:v>1.4496165266666665</c:v>
                </c:pt>
                <c:pt idx="65">
                  <c:v>1.8096638266666665</c:v>
                </c:pt>
                <c:pt idx="66">
                  <c:v>1.9855365000000003</c:v>
                </c:pt>
                <c:pt idx="67">
                  <c:v>1.8507813000000002</c:v>
                </c:pt>
                <c:pt idx="68">
                  <c:v>1.2691268999999974</c:v>
                </c:pt>
                <c:pt idx="69">
                  <c:v>0.77579366666666782</c:v>
                </c:pt>
                <c:pt idx="70">
                  <c:v>0.44246033333333334</c:v>
                </c:pt>
                <c:pt idx="71">
                  <c:v>0.83452379999999959</c:v>
                </c:pt>
                <c:pt idx="72">
                  <c:v>1.8414682666666664</c:v>
                </c:pt>
                <c:pt idx="73">
                  <c:v>2.5761621666666663</c:v>
                </c:pt>
                <c:pt idx="74">
                  <c:v>1.7416383666666668</c:v>
                </c:pt>
                <c:pt idx="75">
                  <c:v>0.73469390000000112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0.26190476666666723</c:v>
                </c:pt>
              </c:numCache>
            </c:numRef>
          </c:val>
        </c:ser>
        <c:ser>
          <c:idx val="2"/>
          <c:order val="2"/>
          <c:tx>
            <c:strRef>
              <c:f>'Fig 1 by sex'!$R$2</c:f>
              <c:strCache>
                <c:ptCount val="1"/>
                <c:pt idx="0">
                  <c:v>Committed time</c:v>
                </c:pt>
              </c:strCache>
            </c:strRef>
          </c:tx>
          <c:spPr>
            <a:solidFill>
              <a:srgbClr val="FFFF66"/>
            </a:solidFill>
          </c:spPr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sex'!$R$3:$R$87</c:f>
              <c:numCache>
                <c:formatCode>General</c:formatCode>
                <c:ptCount val="85"/>
                <c:pt idx="0">
                  <c:v>1.3839067999999977</c:v>
                </c:pt>
                <c:pt idx="1">
                  <c:v>1.3819761499999998</c:v>
                </c:pt>
                <c:pt idx="2">
                  <c:v>1.4613394666666668</c:v>
                </c:pt>
                <c:pt idx="3">
                  <c:v>1.4800302999999981</c:v>
                </c:pt>
                <c:pt idx="4">
                  <c:v>1.5149071999999999</c:v>
                </c:pt>
                <c:pt idx="5">
                  <c:v>1.5088011666666665</c:v>
                </c:pt>
                <c:pt idx="6">
                  <c:v>1.5724273666666688</c:v>
                </c:pt>
                <c:pt idx="7">
                  <c:v>1.6562224000000001</c:v>
                </c:pt>
                <c:pt idx="8">
                  <c:v>1.7376585333333341</c:v>
                </c:pt>
                <c:pt idx="9">
                  <c:v>1.9568558666666709</c:v>
                </c:pt>
                <c:pt idx="10">
                  <c:v>1.9941028666666709</c:v>
                </c:pt>
                <c:pt idx="11">
                  <c:v>2.1568648999999978</c:v>
                </c:pt>
                <c:pt idx="12">
                  <c:v>2.0980799333333287</c:v>
                </c:pt>
                <c:pt idx="13">
                  <c:v>2.3947292</c:v>
                </c:pt>
                <c:pt idx="14">
                  <c:v>2.7283698333333342</c:v>
                </c:pt>
                <c:pt idx="15">
                  <c:v>3.047834233333337</c:v>
                </c:pt>
                <c:pt idx="16">
                  <c:v>3.1850473666666672</c:v>
                </c:pt>
                <c:pt idx="17">
                  <c:v>3.3155889333333257</c:v>
                </c:pt>
                <c:pt idx="18">
                  <c:v>3.4984380666666666</c:v>
                </c:pt>
                <c:pt idx="19">
                  <c:v>3.6131720999999999</c:v>
                </c:pt>
                <c:pt idx="20">
                  <c:v>3.5798746333333327</c:v>
                </c:pt>
                <c:pt idx="21">
                  <c:v>3.5268476666666664</c:v>
                </c:pt>
                <c:pt idx="22">
                  <c:v>3.3501532999999997</c:v>
                </c:pt>
                <c:pt idx="23">
                  <c:v>3.2331854999999998</c:v>
                </c:pt>
                <c:pt idx="24">
                  <c:v>3.1619518666666711</c:v>
                </c:pt>
                <c:pt idx="25">
                  <c:v>3.3234074666666662</c:v>
                </c:pt>
                <c:pt idx="26">
                  <c:v>3.4662008999999987</c:v>
                </c:pt>
                <c:pt idx="27">
                  <c:v>3.4349533666666665</c:v>
                </c:pt>
                <c:pt idx="28">
                  <c:v>3.3476154666666669</c:v>
                </c:pt>
                <c:pt idx="29">
                  <c:v>3.1740387999999999</c:v>
                </c:pt>
                <c:pt idx="30">
                  <c:v>3.1558197333333333</c:v>
                </c:pt>
                <c:pt idx="31">
                  <c:v>3.3139054999999962</c:v>
                </c:pt>
                <c:pt idx="32">
                  <c:v>3.4503374999999998</c:v>
                </c:pt>
                <c:pt idx="33">
                  <c:v>3.4930750666666666</c:v>
                </c:pt>
                <c:pt idx="34">
                  <c:v>3.3273593666666672</c:v>
                </c:pt>
                <c:pt idx="35">
                  <c:v>3.2342038</c:v>
                </c:pt>
                <c:pt idx="36">
                  <c:v>3.3116761666666621</c:v>
                </c:pt>
                <c:pt idx="37">
                  <c:v>3.1407596000000004</c:v>
                </c:pt>
                <c:pt idx="38">
                  <c:v>3.0146598666666669</c:v>
                </c:pt>
                <c:pt idx="39">
                  <c:v>2.8920048999999977</c:v>
                </c:pt>
                <c:pt idx="40">
                  <c:v>3.1013332333333352</c:v>
                </c:pt>
                <c:pt idx="41">
                  <c:v>3.1850055000000004</c:v>
                </c:pt>
                <c:pt idx="42">
                  <c:v>3.1291377333333386</c:v>
                </c:pt>
                <c:pt idx="43">
                  <c:v>3.1910647999999999</c:v>
                </c:pt>
                <c:pt idx="44">
                  <c:v>3.0277136000000002</c:v>
                </c:pt>
                <c:pt idx="45">
                  <c:v>3.2009758666666692</c:v>
                </c:pt>
                <c:pt idx="46">
                  <c:v>3.0057306666666692</c:v>
                </c:pt>
                <c:pt idx="47">
                  <c:v>3.1332491333333272</c:v>
                </c:pt>
                <c:pt idx="48">
                  <c:v>2.9379786333333295</c:v>
                </c:pt>
                <c:pt idx="49">
                  <c:v>3.0846419666666662</c:v>
                </c:pt>
                <c:pt idx="50">
                  <c:v>3.0505170333333331</c:v>
                </c:pt>
                <c:pt idx="51">
                  <c:v>3.0513570666666672</c:v>
                </c:pt>
                <c:pt idx="52">
                  <c:v>2.6678474333333333</c:v>
                </c:pt>
                <c:pt idx="53">
                  <c:v>2.7429697333333336</c:v>
                </c:pt>
                <c:pt idx="54">
                  <c:v>2.7692672666666716</c:v>
                </c:pt>
                <c:pt idx="55">
                  <c:v>3.0390088333333289</c:v>
                </c:pt>
                <c:pt idx="56">
                  <c:v>3.1247771000000006</c:v>
                </c:pt>
                <c:pt idx="57">
                  <c:v>3.2867956333333335</c:v>
                </c:pt>
                <c:pt idx="58">
                  <c:v>3.4618539666666668</c:v>
                </c:pt>
                <c:pt idx="59">
                  <c:v>3.160737566666675</c:v>
                </c:pt>
                <c:pt idx="60">
                  <c:v>2.9392761666666667</c:v>
                </c:pt>
                <c:pt idx="61">
                  <c:v>2.692158033333329</c:v>
                </c:pt>
                <c:pt idx="62">
                  <c:v>2.7522367999999999</c:v>
                </c:pt>
                <c:pt idx="63">
                  <c:v>2.8260769666666667</c:v>
                </c:pt>
                <c:pt idx="64">
                  <c:v>2.8628667666666665</c:v>
                </c:pt>
                <c:pt idx="65">
                  <c:v>2.9072846333333335</c:v>
                </c:pt>
                <c:pt idx="66">
                  <c:v>2.7635173333333376</c:v>
                </c:pt>
                <c:pt idx="67">
                  <c:v>2.8396514999999947</c:v>
                </c:pt>
                <c:pt idx="68">
                  <c:v>2.6242546999999998</c:v>
                </c:pt>
                <c:pt idx="69">
                  <c:v>2.4686730333333333</c:v>
                </c:pt>
                <c:pt idx="70">
                  <c:v>1.8868577000000022</c:v>
                </c:pt>
                <c:pt idx="71">
                  <c:v>1.9191569000000022</c:v>
                </c:pt>
                <c:pt idx="72">
                  <c:v>1.558173633333334</c:v>
                </c:pt>
                <c:pt idx="73">
                  <c:v>1.8532696333333334</c:v>
                </c:pt>
                <c:pt idx="74">
                  <c:v>1.3510736033333333</c:v>
                </c:pt>
                <c:pt idx="75">
                  <c:v>1.4905885366666691</c:v>
                </c:pt>
                <c:pt idx="76">
                  <c:v>1.6230995033333333</c:v>
                </c:pt>
                <c:pt idx="77">
                  <c:v>2.1057522333333334</c:v>
                </c:pt>
                <c:pt idx="78">
                  <c:v>1.9633436533333333</c:v>
                </c:pt>
                <c:pt idx="79">
                  <c:v>2.0813987866666692</c:v>
                </c:pt>
                <c:pt idx="80">
                  <c:v>1.589534479999998</c:v>
                </c:pt>
                <c:pt idx="81">
                  <c:v>1.40443012</c:v>
                </c:pt>
                <c:pt idx="82">
                  <c:v>0.41484683000000055</c:v>
                </c:pt>
                <c:pt idx="83">
                  <c:v>0.22437064333333318</c:v>
                </c:pt>
                <c:pt idx="84">
                  <c:v>9.0773813333333342E-2</c:v>
                </c:pt>
              </c:numCache>
            </c:numRef>
          </c:val>
        </c:ser>
        <c:ser>
          <c:idx val="3"/>
          <c:order val="3"/>
          <c:tx>
            <c:strRef>
              <c:f>'Fig 1 by sex'!$S$2</c:f>
              <c:strCache>
                <c:ptCount val="1"/>
                <c:pt idx="0">
                  <c:v>Learning time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sex'!$S$3:$S$87</c:f>
              <c:numCache>
                <c:formatCode>General</c:formatCode>
                <c:ptCount val="85"/>
                <c:pt idx="0">
                  <c:v>5.2996879999999997</c:v>
                </c:pt>
                <c:pt idx="1">
                  <c:v>5.3725988999999945</c:v>
                </c:pt>
                <c:pt idx="2">
                  <c:v>5.2531620666666674</c:v>
                </c:pt>
                <c:pt idx="3">
                  <c:v>4.919216566666667</c:v>
                </c:pt>
                <c:pt idx="4">
                  <c:v>4.2689660333333332</c:v>
                </c:pt>
                <c:pt idx="5">
                  <c:v>3.6500353999999997</c:v>
                </c:pt>
                <c:pt idx="6">
                  <c:v>2.7219185666666692</c:v>
                </c:pt>
                <c:pt idx="7">
                  <c:v>1.9014410666666681</c:v>
                </c:pt>
                <c:pt idx="8">
                  <c:v>1.1296194433333333</c:v>
                </c:pt>
                <c:pt idx="9">
                  <c:v>0.92256684999999838</c:v>
                </c:pt>
                <c:pt idx="10">
                  <c:v>0.79986994666666666</c:v>
                </c:pt>
                <c:pt idx="11">
                  <c:v>0.60857043000000099</c:v>
                </c:pt>
                <c:pt idx="12">
                  <c:v>0.33514480000000063</c:v>
                </c:pt>
                <c:pt idx="13">
                  <c:v>0.12139181</c:v>
                </c:pt>
                <c:pt idx="14">
                  <c:v>6.5469536666666689E-2</c:v>
                </c:pt>
                <c:pt idx="15">
                  <c:v>4.1447426666666669E-2</c:v>
                </c:pt>
                <c:pt idx="16">
                  <c:v>3.4559173333333332E-2</c:v>
                </c:pt>
                <c:pt idx="17">
                  <c:v>4.2093433333333556E-3</c:v>
                </c:pt>
                <c:pt idx="18">
                  <c:v>8.0188666666666727E-3</c:v>
                </c:pt>
                <c:pt idx="19">
                  <c:v>9.5156666666667035E-3</c:v>
                </c:pt>
                <c:pt idx="20">
                  <c:v>6.4100766666666704E-3</c:v>
                </c:pt>
                <c:pt idx="21">
                  <c:v>7.1640466666666666E-3</c:v>
                </c:pt>
                <c:pt idx="22">
                  <c:v>4.5634933333333488E-3</c:v>
                </c:pt>
                <c:pt idx="23">
                  <c:v>4.5634933333333488E-3</c:v>
                </c:pt>
                <c:pt idx="24">
                  <c:v>0</c:v>
                </c:pt>
                <c:pt idx="25">
                  <c:v>0</c:v>
                </c:pt>
                <c:pt idx="26">
                  <c:v>6.613766666666677E-4</c:v>
                </c:pt>
                <c:pt idx="27">
                  <c:v>6.613766666666677E-4</c:v>
                </c:pt>
                <c:pt idx="28">
                  <c:v>6.613766666666677E-4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2.4572700000000001E-3</c:v>
                </c:pt>
                <c:pt idx="42">
                  <c:v>2.4572700000000001E-3</c:v>
                </c:pt>
                <c:pt idx="43">
                  <c:v>2.4572700000000001E-3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</c:numCache>
            </c:numRef>
          </c:val>
        </c:ser>
        <c:ser>
          <c:idx val="4"/>
          <c:order val="4"/>
          <c:tx>
            <c:strRef>
              <c:f>'Fig 1 by sex'!$T$2</c:f>
              <c:strCache>
                <c:ptCount val="1"/>
                <c:pt idx="0">
                  <c:v>Free time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sex'!$T$3:$T$87</c:f>
              <c:numCache>
                <c:formatCode>General</c:formatCode>
                <c:ptCount val="85"/>
                <c:pt idx="0">
                  <c:v>3.2525748999999999</c:v>
                </c:pt>
                <c:pt idx="1">
                  <c:v>3.2400337000000046</c:v>
                </c:pt>
                <c:pt idx="2">
                  <c:v>3.208294566666674</c:v>
                </c:pt>
                <c:pt idx="3">
                  <c:v>3.2275781000000001</c:v>
                </c:pt>
                <c:pt idx="4">
                  <c:v>3.2701996333333332</c:v>
                </c:pt>
                <c:pt idx="5">
                  <c:v>3.2814483999999977</c:v>
                </c:pt>
                <c:pt idx="6">
                  <c:v>3.2083145333333376</c:v>
                </c:pt>
                <c:pt idx="7">
                  <c:v>3.1552862000000004</c:v>
                </c:pt>
                <c:pt idx="8">
                  <c:v>3.0015476333333333</c:v>
                </c:pt>
                <c:pt idx="9">
                  <c:v>2.9588876333333327</c:v>
                </c:pt>
                <c:pt idx="10">
                  <c:v>2.8581448666666671</c:v>
                </c:pt>
                <c:pt idx="11">
                  <c:v>2.7996335000000001</c:v>
                </c:pt>
                <c:pt idx="12">
                  <c:v>2.6082190666666691</c:v>
                </c:pt>
                <c:pt idx="13">
                  <c:v>2.5522803666666669</c:v>
                </c:pt>
                <c:pt idx="14">
                  <c:v>2.4888478999999997</c:v>
                </c:pt>
                <c:pt idx="15">
                  <c:v>2.490795233333333</c:v>
                </c:pt>
                <c:pt idx="16">
                  <c:v>2.4436447333333331</c:v>
                </c:pt>
                <c:pt idx="17">
                  <c:v>2.458111933333333</c:v>
                </c:pt>
                <c:pt idx="18">
                  <c:v>2.3952959333333252</c:v>
                </c:pt>
                <c:pt idx="19">
                  <c:v>2.2814250666666682</c:v>
                </c:pt>
                <c:pt idx="20">
                  <c:v>2.2263666999999998</c:v>
                </c:pt>
                <c:pt idx="21">
                  <c:v>2.1740075666666692</c:v>
                </c:pt>
                <c:pt idx="22">
                  <c:v>2.1861869</c:v>
                </c:pt>
                <c:pt idx="23">
                  <c:v>2.1694842333333342</c:v>
                </c:pt>
                <c:pt idx="24">
                  <c:v>2.2201624</c:v>
                </c:pt>
                <c:pt idx="25">
                  <c:v>2.1723548666666672</c:v>
                </c:pt>
                <c:pt idx="26">
                  <c:v>2.1353494999999967</c:v>
                </c:pt>
                <c:pt idx="27">
                  <c:v>2.2032819333333342</c:v>
                </c:pt>
                <c:pt idx="28">
                  <c:v>2.2392167999999999</c:v>
                </c:pt>
                <c:pt idx="29">
                  <c:v>2.2684540333333332</c:v>
                </c:pt>
                <c:pt idx="30">
                  <c:v>2.1218390333333335</c:v>
                </c:pt>
                <c:pt idx="31">
                  <c:v>2.0132128666666671</c:v>
                </c:pt>
                <c:pt idx="32">
                  <c:v>2.0455092000000001</c:v>
                </c:pt>
                <c:pt idx="33">
                  <c:v>2.0745256666666672</c:v>
                </c:pt>
                <c:pt idx="34">
                  <c:v>2.1984559333333276</c:v>
                </c:pt>
                <c:pt idx="35">
                  <c:v>2.1750602999999997</c:v>
                </c:pt>
                <c:pt idx="36">
                  <c:v>2.2967980000000003</c:v>
                </c:pt>
                <c:pt idx="37">
                  <c:v>2.3444625999999977</c:v>
                </c:pt>
                <c:pt idx="38">
                  <c:v>2.4112321333333271</c:v>
                </c:pt>
                <c:pt idx="39">
                  <c:v>2.3400662999999997</c:v>
                </c:pt>
                <c:pt idx="40">
                  <c:v>2.1219137333333342</c:v>
                </c:pt>
                <c:pt idx="41">
                  <c:v>2.0396465666666668</c:v>
                </c:pt>
                <c:pt idx="42">
                  <c:v>1.9870070000000022</c:v>
                </c:pt>
                <c:pt idx="43">
                  <c:v>2.1280163333333335</c:v>
                </c:pt>
                <c:pt idx="44">
                  <c:v>2.0621066666666672</c:v>
                </c:pt>
                <c:pt idx="45">
                  <c:v>2.1204452333333328</c:v>
                </c:pt>
                <c:pt idx="46">
                  <c:v>2.1474041333333331</c:v>
                </c:pt>
                <c:pt idx="47">
                  <c:v>2.2373101333333332</c:v>
                </c:pt>
                <c:pt idx="48">
                  <c:v>2.1583937333333352</c:v>
                </c:pt>
                <c:pt idx="49">
                  <c:v>2.2867923333333331</c:v>
                </c:pt>
                <c:pt idx="50">
                  <c:v>2.3725332999999997</c:v>
                </c:pt>
                <c:pt idx="51">
                  <c:v>2.4979520999999987</c:v>
                </c:pt>
                <c:pt idx="52">
                  <c:v>2.1763338000000001</c:v>
                </c:pt>
                <c:pt idx="53">
                  <c:v>2.0359645999999998</c:v>
                </c:pt>
                <c:pt idx="54">
                  <c:v>1.8917667333333332</c:v>
                </c:pt>
                <c:pt idx="55">
                  <c:v>2.0501067333333336</c:v>
                </c:pt>
                <c:pt idx="56">
                  <c:v>2.1175672333333342</c:v>
                </c:pt>
                <c:pt idx="57">
                  <c:v>2.3240835</c:v>
                </c:pt>
                <c:pt idx="58">
                  <c:v>2.2795478333333334</c:v>
                </c:pt>
                <c:pt idx="59">
                  <c:v>2.5726318333333329</c:v>
                </c:pt>
                <c:pt idx="60">
                  <c:v>2.4823273333333336</c:v>
                </c:pt>
                <c:pt idx="61">
                  <c:v>2.5455982333333331</c:v>
                </c:pt>
                <c:pt idx="62">
                  <c:v>2.6423454333333272</c:v>
                </c:pt>
                <c:pt idx="63">
                  <c:v>2.8058246333333328</c:v>
                </c:pt>
                <c:pt idx="64">
                  <c:v>3.0279229333333331</c:v>
                </c:pt>
                <c:pt idx="65">
                  <c:v>2.7669073666666706</c:v>
                </c:pt>
                <c:pt idx="66">
                  <c:v>2.4492725333333327</c:v>
                </c:pt>
                <c:pt idx="67">
                  <c:v>2.8592071666666663</c:v>
                </c:pt>
                <c:pt idx="68">
                  <c:v>2.5480334666666682</c:v>
                </c:pt>
                <c:pt idx="69">
                  <c:v>3.0449383999999999</c:v>
                </c:pt>
                <c:pt idx="70">
                  <c:v>2.6364918333333334</c:v>
                </c:pt>
                <c:pt idx="71">
                  <c:v>2.8380962666666671</c:v>
                </c:pt>
                <c:pt idx="72">
                  <c:v>2.3000007333333334</c:v>
                </c:pt>
                <c:pt idx="73">
                  <c:v>1.8007091999999998</c:v>
                </c:pt>
                <c:pt idx="74">
                  <c:v>1.8555838999999998</c:v>
                </c:pt>
                <c:pt idx="75">
                  <c:v>2.1853459333333327</c:v>
                </c:pt>
                <c:pt idx="76">
                  <c:v>2.8195578999999977</c:v>
                </c:pt>
                <c:pt idx="77">
                  <c:v>2.3547619999999987</c:v>
                </c:pt>
                <c:pt idx="78">
                  <c:v>2.1981150333333335</c:v>
                </c:pt>
                <c:pt idx="79">
                  <c:v>2.0473214333333352</c:v>
                </c:pt>
                <c:pt idx="80">
                  <c:v>1.7604166733333335</c:v>
                </c:pt>
                <c:pt idx="81">
                  <c:v>1.1164039833333341</c:v>
                </c:pt>
                <c:pt idx="82">
                  <c:v>0.77042181666666842</c:v>
                </c:pt>
                <c:pt idx="83">
                  <c:v>0.74065991000000186</c:v>
                </c:pt>
                <c:pt idx="84">
                  <c:v>1.1526948333333333</c:v>
                </c:pt>
              </c:numCache>
            </c:numRef>
          </c:val>
        </c:ser>
        <c:axId val="68406272"/>
        <c:axId val="68441216"/>
      </c:areaChart>
      <c:catAx>
        <c:axId val="684062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MX" sz="1400" dirty="0"/>
                  <a:t>Age</a:t>
                </a:r>
              </a:p>
            </c:rich>
          </c:tx>
          <c:layout>
            <c:manualLayout>
              <c:xMode val="edge"/>
              <c:yMode val="edge"/>
              <c:x val="0.46011878974348314"/>
              <c:y val="0.75412475403992962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68441216"/>
        <c:crosses val="autoZero"/>
        <c:auto val="1"/>
        <c:lblAlgn val="ctr"/>
        <c:lblOffset val="100"/>
        <c:tickLblSkip val="10"/>
        <c:tickMarkSkip val="10"/>
      </c:catAx>
      <c:valAx>
        <c:axId val="68441216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dirty="0"/>
                  <a:t>Hours per day</a:t>
                </a:r>
              </a:p>
            </c:rich>
          </c:tx>
          <c:layout>
            <c:manualLayout>
              <c:xMode val="edge"/>
              <c:yMode val="edge"/>
              <c:x val="3.2323006090468802E-3"/>
              <c:y val="0.35571038951216682"/>
            </c:manualLayout>
          </c:layout>
        </c:title>
        <c:numFmt formatCode="General" sourceLinked="1"/>
        <c:majorTickMark val="none"/>
        <c:tickLblPos val="nextTo"/>
        <c:crossAx val="6840627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1.5051335257644297E-2"/>
          <c:y val="0.84509289549898903"/>
          <c:w val="0.97775962379702563"/>
          <c:h val="0.11245300694935134"/>
        </c:manualLayout>
      </c:layout>
    </c:legend>
    <c:plotVisOnly val="1"/>
  </c:chart>
  <c:txPr>
    <a:bodyPr/>
    <a:lstStyle/>
    <a:p>
      <a:pPr>
        <a:defRPr sz="1200" b="1">
          <a:latin typeface="+mj-lt"/>
        </a:defRPr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n-US" sz="1800" dirty="0" smtClean="0"/>
              <a:t>Females</a:t>
            </a:r>
            <a:endParaRPr lang="en-US" dirty="0" smtClean="0"/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4367287399190036"/>
          <c:y val="4.1666615948723819E-2"/>
        </c:manualLayout>
      </c:layout>
    </c:title>
    <c:plotArea>
      <c:layout>
        <c:manualLayout>
          <c:layoutTarget val="inner"/>
          <c:xMode val="edge"/>
          <c:yMode val="edge"/>
          <c:x val="0.15344681996221046"/>
          <c:y val="0.174609502270338"/>
          <c:w val="0.79889492937951234"/>
          <c:h val="0.47777194859553879"/>
        </c:manualLayout>
      </c:layout>
      <c:areaChart>
        <c:grouping val="stacked"/>
        <c:ser>
          <c:idx val="0"/>
          <c:order val="0"/>
          <c:tx>
            <c:strRef>
              <c:f>'Fig 1 by sex'!$W$2</c:f>
              <c:strCache>
                <c:ptCount val="1"/>
                <c:pt idx="0">
                  <c:v>Personal time</c:v>
                </c:pt>
              </c:strCache>
            </c:strRef>
          </c:tx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sex'!$W$3:$W$87</c:f>
              <c:numCache>
                <c:formatCode>General</c:formatCode>
                <c:ptCount val="85"/>
                <c:pt idx="0">
                  <c:v>11.012863000000001</c:v>
                </c:pt>
                <c:pt idx="1">
                  <c:v>11.132892</c:v>
                </c:pt>
                <c:pt idx="2">
                  <c:v>11.070603333333334</c:v>
                </c:pt>
                <c:pt idx="3">
                  <c:v>10.939157</c:v>
                </c:pt>
                <c:pt idx="4">
                  <c:v>10.845709000000006</c:v>
                </c:pt>
                <c:pt idx="5">
                  <c:v>10.716486333333357</c:v>
                </c:pt>
                <c:pt idx="6">
                  <c:v>10.701423666666665</c:v>
                </c:pt>
                <c:pt idx="7">
                  <c:v>10.603367666666667</c:v>
                </c:pt>
                <c:pt idx="8">
                  <c:v>10.529324999999998</c:v>
                </c:pt>
                <c:pt idx="9">
                  <c:v>10.420678333333333</c:v>
                </c:pt>
                <c:pt idx="10">
                  <c:v>10.432719000000002</c:v>
                </c:pt>
                <c:pt idx="11">
                  <c:v>10.366187666666688</c:v>
                </c:pt>
                <c:pt idx="12">
                  <c:v>10.369440666666703</c:v>
                </c:pt>
                <c:pt idx="13">
                  <c:v>10.301831</c:v>
                </c:pt>
                <c:pt idx="14">
                  <c:v>10.32381066666667</c:v>
                </c:pt>
                <c:pt idx="15">
                  <c:v>10.274214333333333</c:v>
                </c:pt>
                <c:pt idx="16">
                  <c:v>10.262850333333336</c:v>
                </c:pt>
                <c:pt idx="17">
                  <c:v>10.173549666666684</c:v>
                </c:pt>
                <c:pt idx="18">
                  <c:v>10.168073999999999</c:v>
                </c:pt>
                <c:pt idx="19">
                  <c:v>10.098969999999998</c:v>
                </c:pt>
                <c:pt idx="20">
                  <c:v>10.07438</c:v>
                </c:pt>
                <c:pt idx="21">
                  <c:v>9.9853745333333368</c:v>
                </c:pt>
                <c:pt idx="22">
                  <c:v>9.9539368333333655</c:v>
                </c:pt>
                <c:pt idx="23">
                  <c:v>9.8594452666667038</c:v>
                </c:pt>
                <c:pt idx="24">
                  <c:v>9.8708491666666767</c:v>
                </c:pt>
                <c:pt idx="25">
                  <c:v>9.8760171333333346</c:v>
                </c:pt>
                <c:pt idx="26">
                  <c:v>9.944960833333333</c:v>
                </c:pt>
                <c:pt idx="27">
                  <c:v>9.9651232000000007</c:v>
                </c:pt>
                <c:pt idx="28">
                  <c:v>9.9714953333333476</c:v>
                </c:pt>
                <c:pt idx="29">
                  <c:v>9.9728902333333558</c:v>
                </c:pt>
                <c:pt idx="30">
                  <c:v>9.9188997666666676</c:v>
                </c:pt>
                <c:pt idx="31">
                  <c:v>9.8424752000000026</c:v>
                </c:pt>
                <c:pt idx="32">
                  <c:v>9.9588028333333494</c:v>
                </c:pt>
                <c:pt idx="33">
                  <c:v>9.9982898333333345</c:v>
                </c:pt>
                <c:pt idx="34">
                  <c:v>10.175653000000002</c:v>
                </c:pt>
                <c:pt idx="35">
                  <c:v>10.0474301</c:v>
                </c:pt>
                <c:pt idx="36">
                  <c:v>10.084845100000001</c:v>
                </c:pt>
                <c:pt idx="37">
                  <c:v>10.080602433333334</c:v>
                </c:pt>
                <c:pt idx="38">
                  <c:v>10.184243333333333</c:v>
                </c:pt>
                <c:pt idx="39">
                  <c:v>10.259729333333334</c:v>
                </c:pt>
                <c:pt idx="40">
                  <c:v>10.141176099999999</c:v>
                </c:pt>
                <c:pt idx="41">
                  <c:v>10.113895766666667</c:v>
                </c:pt>
                <c:pt idx="42">
                  <c:v>10.012462366666684</c:v>
                </c:pt>
                <c:pt idx="43">
                  <c:v>10.170099933333336</c:v>
                </c:pt>
                <c:pt idx="44">
                  <c:v>10.1306276</c:v>
                </c:pt>
                <c:pt idx="45">
                  <c:v>10.298243999999999</c:v>
                </c:pt>
                <c:pt idx="46">
                  <c:v>10.391839666666685</c:v>
                </c:pt>
                <c:pt idx="47">
                  <c:v>10.683082666666674</c:v>
                </c:pt>
                <c:pt idx="48">
                  <c:v>10.721833666666667</c:v>
                </c:pt>
                <c:pt idx="49">
                  <c:v>10.666249333333349</c:v>
                </c:pt>
                <c:pt idx="50">
                  <c:v>10.648789000000001</c:v>
                </c:pt>
                <c:pt idx="51">
                  <c:v>10.774601666666667</c:v>
                </c:pt>
                <c:pt idx="52">
                  <c:v>10.500252600000001</c:v>
                </c:pt>
                <c:pt idx="53">
                  <c:v>10.396280933333349</c:v>
                </c:pt>
                <c:pt idx="54">
                  <c:v>10.332415933333351</c:v>
                </c:pt>
                <c:pt idx="55">
                  <c:v>10.750878666666665</c:v>
                </c:pt>
                <c:pt idx="56">
                  <c:v>10.750858666666669</c:v>
                </c:pt>
                <c:pt idx="57">
                  <c:v>11.154258</c:v>
                </c:pt>
                <c:pt idx="58">
                  <c:v>11.540468333333331</c:v>
                </c:pt>
                <c:pt idx="59">
                  <c:v>11.679989666666676</c:v>
                </c:pt>
                <c:pt idx="60">
                  <c:v>11.521365333333318</c:v>
                </c:pt>
                <c:pt idx="61">
                  <c:v>11.366456333333367</c:v>
                </c:pt>
                <c:pt idx="62">
                  <c:v>11.618020666666665</c:v>
                </c:pt>
                <c:pt idx="63">
                  <c:v>11.263953333333333</c:v>
                </c:pt>
                <c:pt idx="64">
                  <c:v>11.311624</c:v>
                </c:pt>
                <c:pt idx="65">
                  <c:v>11.421174000000001</c:v>
                </c:pt>
                <c:pt idx="66">
                  <c:v>12.001087</c:v>
                </c:pt>
                <c:pt idx="67">
                  <c:v>11.916578000000001</c:v>
                </c:pt>
                <c:pt idx="68">
                  <c:v>12.499650333333351</c:v>
                </c:pt>
                <c:pt idx="69">
                  <c:v>12.914430333333353</c:v>
                </c:pt>
                <c:pt idx="70">
                  <c:v>13.279993333333332</c:v>
                </c:pt>
                <c:pt idx="71">
                  <c:v>12.626023</c:v>
                </c:pt>
                <c:pt idx="72">
                  <c:v>12.729941</c:v>
                </c:pt>
                <c:pt idx="73">
                  <c:v>13.382263333333334</c:v>
                </c:pt>
                <c:pt idx="74">
                  <c:v>13.739847333333335</c:v>
                </c:pt>
                <c:pt idx="75">
                  <c:v>13.528438666666666</c:v>
                </c:pt>
                <c:pt idx="76">
                  <c:v>13.451356000000002</c:v>
                </c:pt>
                <c:pt idx="77">
                  <c:v>13.83502066666667</c:v>
                </c:pt>
                <c:pt idx="78">
                  <c:v>14.805964000000017</c:v>
                </c:pt>
                <c:pt idx="79">
                  <c:v>14.505467333333353</c:v>
                </c:pt>
                <c:pt idx="80">
                  <c:v>13.453482333333367</c:v>
                </c:pt>
                <c:pt idx="81">
                  <c:v>13.424601000000001</c:v>
                </c:pt>
                <c:pt idx="82">
                  <c:v>12.807538000000006</c:v>
                </c:pt>
                <c:pt idx="83">
                  <c:v>13.649799</c:v>
                </c:pt>
                <c:pt idx="84">
                  <c:v>13.562499000000026</c:v>
                </c:pt>
              </c:numCache>
            </c:numRef>
          </c:val>
        </c:ser>
        <c:ser>
          <c:idx val="1"/>
          <c:order val="1"/>
          <c:tx>
            <c:strRef>
              <c:f>'Fig 1 by sex'!$X$2</c:f>
              <c:strCache>
                <c:ptCount val="1"/>
                <c:pt idx="0">
                  <c:v>Contracted time</c:v>
                </c:pt>
              </c:strCache>
            </c:strRef>
          </c:tx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sex'!$X$3:$X$87</c:f>
              <c:numCache>
                <c:formatCode>General</c:formatCode>
                <c:ptCount val="85"/>
                <c:pt idx="0">
                  <c:v>2.8846150000000001E-2</c:v>
                </c:pt>
                <c:pt idx="1">
                  <c:v>3.4726745000000003E-2</c:v>
                </c:pt>
                <c:pt idx="2">
                  <c:v>0.12240084666666667</c:v>
                </c:pt>
                <c:pt idx="3">
                  <c:v>0.26210903999999996</c:v>
                </c:pt>
                <c:pt idx="4">
                  <c:v>0.53667622999999998</c:v>
                </c:pt>
                <c:pt idx="5">
                  <c:v>0.99436274666666491</c:v>
                </c:pt>
                <c:pt idx="6">
                  <c:v>1.6286433033333341</c:v>
                </c:pt>
                <c:pt idx="7">
                  <c:v>2.1608958666666682</c:v>
                </c:pt>
                <c:pt idx="8">
                  <c:v>2.3922991666666631</c:v>
                </c:pt>
                <c:pt idx="9">
                  <c:v>2.5598051333333252</c:v>
                </c:pt>
                <c:pt idx="10">
                  <c:v>2.8817789333333281</c:v>
                </c:pt>
                <c:pt idx="11">
                  <c:v>3.2890472333333336</c:v>
                </c:pt>
                <c:pt idx="12">
                  <c:v>3.2654279000000002</c:v>
                </c:pt>
                <c:pt idx="13">
                  <c:v>3.3626061666666667</c:v>
                </c:pt>
                <c:pt idx="14">
                  <c:v>3.303775233333333</c:v>
                </c:pt>
                <c:pt idx="15">
                  <c:v>3.6732473666666672</c:v>
                </c:pt>
                <c:pt idx="16">
                  <c:v>3.7078559333333327</c:v>
                </c:pt>
                <c:pt idx="17">
                  <c:v>3.9265449666666665</c:v>
                </c:pt>
                <c:pt idx="18">
                  <c:v>4.0102378999999955</c:v>
                </c:pt>
                <c:pt idx="19">
                  <c:v>4.0470604333333418</c:v>
                </c:pt>
                <c:pt idx="20">
                  <c:v>3.7684207000000045</c:v>
                </c:pt>
                <c:pt idx="21">
                  <c:v>3.5335002666666711</c:v>
                </c:pt>
                <c:pt idx="22">
                  <c:v>3.6280873666666711</c:v>
                </c:pt>
                <c:pt idx="23">
                  <c:v>3.8078115333333336</c:v>
                </c:pt>
                <c:pt idx="24">
                  <c:v>3.9618111666666671</c:v>
                </c:pt>
                <c:pt idx="25">
                  <c:v>3.8608460999999967</c:v>
                </c:pt>
                <c:pt idx="26">
                  <c:v>3.7884910666666749</c:v>
                </c:pt>
                <c:pt idx="27">
                  <c:v>3.9766891333333261</c:v>
                </c:pt>
                <c:pt idx="28">
                  <c:v>3.8388958666666668</c:v>
                </c:pt>
                <c:pt idx="29">
                  <c:v>3.7868615999999999</c:v>
                </c:pt>
                <c:pt idx="30">
                  <c:v>3.6785307333333352</c:v>
                </c:pt>
                <c:pt idx="31">
                  <c:v>3.7149008666666692</c:v>
                </c:pt>
                <c:pt idx="32">
                  <c:v>3.8342175999999997</c:v>
                </c:pt>
                <c:pt idx="33">
                  <c:v>3.7905806000000002</c:v>
                </c:pt>
                <c:pt idx="34">
                  <c:v>3.8459622666666662</c:v>
                </c:pt>
                <c:pt idx="35">
                  <c:v>3.4186890666666669</c:v>
                </c:pt>
                <c:pt idx="36">
                  <c:v>3.3018257333333327</c:v>
                </c:pt>
                <c:pt idx="37">
                  <c:v>3.1329466333333276</c:v>
                </c:pt>
                <c:pt idx="38">
                  <c:v>3.3346815000000003</c:v>
                </c:pt>
                <c:pt idx="39">
                  <c:v>3.4459057999999998</c:v>
                </c:pt>
                <c:pt idx="40">
                  <c:v>3.3912698333333284</c:v>
                </c:pt>
                <c:pt idx="41">
                  <c:v>3.2325261333333337</c:v>
                </c:pt>
                <c:pt idx="42">
                  <c:v>2.8899395333333331</c:v>
                </c:pt>
                <c:pt idx="43">
                  <c:v>2.5102924333333281</c:v>
                </c:pt>
                <c:pt idx="44">
                  <c:v>2.6668478999999987</c:v>
                </c:pt>
                <c:pt idx="45">
                  <c:v>2.3643046999999999</c:v>
                </c:pt>
                <c:pt idx="46">
                  <c:v>2.5851088333333334</c:v>
                </c:pt>
                <c:pt idx="47">
                  <c:v>2.2550432333333328</c:v>
                </c:pt>
                <c:pt idx="48">
                  <c:v>2.1958930333333329</c:v>
                </c:pt>
                <c:pt idx="49">
                  <c:v>2.0005060666666692</c:v>
                </c:pt>
                <c:pt idx="50">
                  <c:v>1.7425095333333331</c:v>
                </c:pt>
                <c:pt idx="51">
                  <c:v>1.8082859000000024</c:v>
                </c:pt>
                <c:pt idx="52">
                  <c:v>1.7493434333333333</c:v>
                </c:pt>
                <c:pt idx="53">
                  <c:v>2.1319414333333286</c:v>
                </c:pt>
                <c:pt idx="54">
                  <c:v>2.0009889666666671</c:v>
                </c:pt>
                <c:pt idx="55">
                  <c:v>2.1727465999999978</c:v>
                </c:pt>
                <c:pt idx="56">
                  <c:v>1.8857933666666666</c:v>
                </c:pt>
                <c:pt idx="57">
                  <c:v>1.7345036999999977</c:v>
                </c:pt>
                <c:pt idx="58">
                  <c:v>1.2767195999999998</c:v>
                </c:pt>
                <c:pt idx="59">
                  <c:v>0.9152899033333336</c:v>
                </c:pt>
                <c:pt idx="60">
                  <c:v>0.87349447000000136</c:v>
                </c:pt>
                <c:pt idx="61">
                  <c:v>0.6429669433333336</c:v>
                </c:pt>
                <c:pt idx="62">
                  <c:v>0.71693790333333363</c:v>
                </c:pt>
                <c:pt idx="63">
                  <c:v>0.54015822333333363</c:v>
                </c:pt>
                <c:pt idx="64">
                  <c:v>0.61051229666666651</c:v>
                </c:pt>
                <c:pt idx="65">
                  <c:v>0.66351211666666654</c:v>
                </c:pt>
                <c:pt idx="66">
                  <c:v>0.66850399999999999</c:v>
                </c:pt>
                <c:pt idx="67">
                  <c:v>0.49287212000000064</c:v>
                </c:pt>
                <c:pt idx="68">
                  <c:v>0.22647339333333341</c:v>
                </c:pt>
                <c:pt idx="69">
                  <c:v>3.0476190000000045E-2</c:v>
                </c:pt>
                <c:pt idx="70">
                  <c:v>0.14812325000000001</c:v>
                </c:pt>
                <c:pt idx="71">
                  <c:v>0.44436663666666681</c:v>
                </c:pt>
                <c:pt idx="72">
                  <c:v>0.64823568000000065</c:v>
                </c:pt>
                <c:pt idx="73">
                  <c:v>0.70201718999999863</c:v>
                </c:pt>
                <c:pt idx="74">
                  <c:v>0.37529761333333339</c:v>
                </c:pt>
                <c:pt idx="75">
                  <c:v>0.17142857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</c:numCache>
            </c:numRef>
          </c:val>
        </c:ser>
        <c:ser>
          <c:idx val="2"/>
          <c:order val="2"/>
          <c:tx>
            <c:strRef>
              <c:f>'Fig 1 by sex'!$Y$2</c:f>
              <c:strCache>
                <c:ptCount val="1"/>
                <c:pt idx="0">
                  <c:v>Committed time</c:v>
                </c:pt>
              </c:strCache>
            </c:strRef>
          </c:tx>
          <c:spPr>
            <a:solidFill>
              <a:srgbClr val="FFFF66"/>
            </a:solidFill>
          </c:spPr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sex'!$Y$3:$Y$87</c:f>
              <c:numCache>
                <c:formatCode>General</c:formatCode>
                <c:ptCount val="85"/>
                <c:pt idx="0">
                  <c:v>1.7835286999999962</c:v>
                </c:pt>
                <c:pt idx="1">
                  <c:v>1.8864097</c:v>
                </c:pt>
                <c:pt idx="2">
                  <c:v>1.9362852666666703</c:v>
                </c:pt>
                <c:pt idx="3">
                  <c:v>1.9733790000000002</c:v>
                </c:pt>
                <c:pt idx="4">
                  <c:v>2.0641347333333391</c:v>
                </c:pt>
                <c:pt idx="5">
                  <c:v>2.1649018333333352</c:v>
                </c:pt>
                <c:pt idx="6">
                  <c:v>2.3984628666666663</c:v>
                </c:pt>
                <c:pt idx="7">
                  <c:v>2.6095648000000002</c:v>
                </c:pt>
                <c:pt idx="8">
                  <c:v>2.9753476999999977</c:v>
                </c:pt>
                <c:pt idx="9">
                  <c:v>3.3577482333333291</c:v>
                </c:pt>
                <c:pt idx="10">
                  <c:v>3.5924578666666669</c:v>
                </c:pt>
                <c:pt idx="11">
                  <c:v>3.6781803333333336</c:v>
                </c:pt>
                <c:pt idx="12">
                  <c:v>4.0306937333333517</c:v>
                </c:pt>
                <c:pt idx="13">
                  <c:v>4.5271360666666531</c:v>
                </c:pt>
                <c:pt idx="14">
                  <c:v>5.0697645000000007</c:v>
                </c:pt>
                <c:pt idx="15">
                  <c:v>5.1827822999999906</c:v>
                </c:pt>
                <c:pt idx="16">
                  <c:v>5.4236130666666673</c:v>
                </c:pt>
                <c:pt idx="17">
                  <c:v>5.708479866666667</c:v>
                </c:pt>
                <c:pt idx="18">
                  <c:v>5.8927570666666655</c:v>
                </c:pt>
                <c:pt idx="19">
                  <c:v>6.1373707999999985</c:v>
                </c:pt>
                <c:pt idx="20">
                  <c:v>6.1797044333333426</c:v>
                </c:pt>
                <c:pt idx="21">
                  <c:v>6.4157410333333438</c:v>
                </c:pt>
                <c:pt idx="22">
                  <c:v>6.130820700000001</c:v>
                </c:pt>
                <c:pt idx="23">
                  <c:v>6.008362700000009</c:v>
                </c:pt>
                <c:pt idx="24">
                  <c:v>5.7862423333333517</c:v>
                </c:pt>
                <c:pt idx="25">
                  <c:v>5.8032377333333427</c:v>
                </c:pt>
                <c:pt idx="26">
                  <c:v>5.7849600333333333</c:v>
                </c:pt>
                <c:pt idx="27">
                  <c:v>5.9112833000000089</c:v>
                </c:pt>
                <c:pt idx="28">
                  <c:v>6.1275943999999836</c:v>
                </c:pt>
                <c:pt idx="29">
                  <c:v>6.0455029333333394</c:v>
                </c:pt>
                <c:pt idx="30">
                  <c:v>5.8622945999999887</c:v>
                </c:pt>
                <c:pt idx="31">
                  <c:v>5.7448639999999997</c:v>
                </c:pt>
                <c:pt idx="32">
                  <c:v>5.6610692</c:v>
                </c:pt>
                <c:pt idx="33">
                  <c:v>5.8708952666666656</c:v>
                </c:pt>
                <c:pt idx="34">
                  <c:v>5.7092935666666724</c:v>
                </c:pt>
                <c:pt idx="35">
                  <c:v>5.9423837999999991</c:v>
                </c:pt>
                <c:pt idx="36">
                  <c:v>5.6838626333333426</c:v>
                </c:pt>
                <c:pt idx="37">
                  <c:v>5.5815843333333328</c:v>
                </c:pt>
                <c:pt idx="38">
                  <c:v>5.2890831999999994</c:v>
                </c:pt>
                <c:pt idx="39">
                  <c:v>5.0644341666666506</c:v>
                </c:pt>
                <c:pt idx="40">
                  <c:v>5.1622251000000006</c:v>
                </c:pt>
                <c:pt idx="41">
                  <c:v>5.1932794333333439</c:v>
                </c:pt>
                <c:pt idx="42">
                  <c:v>5.266000833333333</c:v>
                </c:pt>
                <c:pt idx="43">
                  <c:v>5.334618233333333</c:v>
                </c:pt>
                <c:pt idx="44">
                  <c:v>5.1594506666666655</c:v>
                </c:pt>
                <c:pt idx="45">
                  <c:v>5.3382515333333425</c:v>
                </c:pt>
                <c:pt idx="46">
                  <c:v>5.1444565999999856</c:v>
                </c:pt>
                <c:pt idx="47">
                  <c:v>5.1979878999999825</c:v>
                </c:pt>
                <c:pt idx="48">
                  <c:v>5.0817388333333415</c:v>
                </c:pt>
                <c:pt idx="49">
                  <c:v>5.0930832333333393</c:v>
                </c:pt>
                <c:pt idx="50">
                  <c:v>5.2377392</c:v>
                </c:pt>
                <c:pt idx="51">
                  <c:v>5.2689078333333335</c:v>
                </c:pt>
                <c:pt idx="52">
                  <c:v>4.8440862333333286</c:v>
                </c:pt>
                <c:pt idx="53">
                  <c:v>4.4965209000000002</c:v>
                </c:pt>
                <c:pt idx="54">
                  <c:v>4.1413684000000091</c:v>
                </c:pt>
                <c:pt idx="55">
                  <c:v>4.2582039333333448</c:v>
                </c:pt>
                <c:pt idx="56">
                  <c:v>4.2124059333333328</c:v>
                </c:pt>
                <c:pt idx="57">
                  <c:v>4.4259737000000001</c:v>
                </c:pt>
                <c:pt idx="58">
                  <c:v>4.5450354000000006</c:v>
                </c:pt>
                <c:pt idx="59">
                  <c:v>4.5849678999999908</c:v>
                </c:pt>
                <c:pt idx="60">
                  <c:v>4.5244977999999945</c:v>
                </c:pt>
                <c:pt idx="61">
                  <c:v>4.5818450666666664</c:v>
                </c:pt>
                <c:pt idx="62">
                  <c:v>4.3495039666666662</c:v>
                </c:pt>
                <c:pt idx="63">
                  <c:v>4.0944604</c:v>
                </c:pt>
                <c:pt idx="64">
                  <c:v>3.8988222333333327</c:v>
                </c:pt>
                <c:pt idx="65">
                  <c:v>3.8818898333333327</c:v>
                </c:pt>
                <c:pt idx="66">
                  <c:v>3.5584472666666671</c:v>
                </c:pt>
                <c:pt idx="67">
                  <c:v>3.4548028999999967</c:v>
                </c:pt>
                <c:pt idx="68">
                  <c:v>3.1980024666666664</c:v>
                </c:pt>
                <c:pt idx="69">
                  <c:v>3.0645895000000012</c:v>
                </c:pt>
                <c:pt idx="70">
                  <c:v>2.5382529999999957</c:v>
                </c:pt>
                <c:pt idx="71">
                  <c:v>2.7967556333333281</c:v>
                </c:pt>
                <c:pt idx="72">
                  <c:v>3.4906848000000004</c:v>
                </c:pt>
                <c:pt idx="73">
                  <c:v>3.7138373666666706</c:v>
                </c:pt>
                <c:pt idx="74">
                  <c:v>3.7554475999999997</c:v>
                </c:pt>
                <c:pt idx="75">
                  <c:v>2.6995525333333328</c:v>
                </c:pt>
                <c:pt idx="76">
                  <c:v>2.0276663199999998</c:v>
                </c:pt>
                <c:pt idx="77">
                  <c:v>1.7012430199999977</c:v>
                </c:pt>
                <c:pt idx="78">
                  <c:v>1.2993265933333318</c:v>
                </c:pt>
                <c:pt idx="79">
                  <c:v>2.108156540000004</c:v>
                </c:pt>
                <c:pt idx="80">
                  <c:v>1.3910948633333333</c:v>
                </c:pt>
                <c:pt idx="81">
                  <c:v>1.3399464499999998</c:v>
                </c:pt>
                <c:pt idx="82">
                  <c:v>0.72156031666666676</c:v>
                </c:pt>
                <c:pt idx="83">
                  <c:v>0.61144127666666792</c:v>
                </c:pt>
                <c:pt idx="84">
                  <c:v>0.59292381666666671</c:v>
                </c:pt>
              </c:numCache>
            </c:numRef>
          </c:val>
        </c:ser>
        <c:ser>
          <c:idx val="3"/>
          <c:order val="3"/>
          <c:tx>
            <c:strRef>
              <c:f>'Fig 1 by sex'!$Z$2</c:f>
              <c:strCache>
                <c:ptCount val="1"/>
                <c:pt idx="0">
                  <c:v>Learning time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sex'!$Z$3:$Z$87</c:f>
              <c:numCache>
                <c:formatCode>General</c:formatCode>
                <c:ptCount val="85"/>
                <c:pt idx="0">
                  <c:v>5.3144344999999857</c:v>
                </c:pt>
                <c:pt idx="1">
                  <c:v>5.3144344999999857</c:v>
                </c:pt>
                <c:pt idx="2">
                  <c:v>5.3118872999999907</c:v>
                </c:pt>
                <c:pt idx="3">
                  <c:v>5.0785275666666658</c:v>
                </c:pt>
                <c:pt idx="4">
                  <c:v>4.4004477999999994</c:v>
                </c:pt>
                <c:pt idx="5">
                  <c:v>3.6403641666666706</c:v>
                </c:pt>
                <c:pt idx="6">
                  <c:v>2.5318990999999977</c:v>
                </c:pt>
                <c:pt idx="7">
                  <c:v>1.8229021333333355</c:v>
                </c:pt>
                <c:pt idx="8">
                  <c:v>1.2341970666666688</c:v>
                </c:pt>
                <c:pt idx="9">
                  <c:v>1.0741589333333366</c:v>
                </c:pt>
                <c:pt idx="10">
                  <c:v>0.73614748000000063</c:v>
                </c:pt>
                <c:pt idx="11">
                  <c:v>0.46901135666666666</c:v>
                </c:pt>
                <c:pt idx="12">
                  <c:v>0.2207722833333334</c:v>
                </c:pt>
                <c:pt idx="13">
                  <c:v>0.11090112333333339</c:v>
                </c:pt>
                <c:pt idx="14">
                  <c:v>3.067455333333333E-2</c:v>
                </c:pt>
                <c:pt idx="15">
                  <c:v>1.1051243333333335E-2</c:v>
                </c:pt>
                <c:pt idx="16">
                  <c:v>6.6554766666666668E-3</c:v>
                </c:pt>
                <c:pt idx="17">
                  <c:v>9.623146666666688E-3</c:v>
                </c:pt>
                <c:pt idx="18">
                  <c:v>1.4149729999999999E-2</c:v>
                </c:pt>
                <c:pt idx="19">
                  <c:v>1.5094686666666669E-2</c:v>
                </c:pt>
                <c:pt idx="20">
                  <c:v>8.182243333333351E-3</c:v>
                </c:pt>
                <c:pt idx="21">
                  <c:v>4.4090766666666772E-3</c:v>
                </c:pt>
                <c:pt idx="22">
                  <c:v>2.5062666666666672E-3</c:v>
                </c:pt>
                <c:pt idx="23">
                  <c:v>2.5062666666666672E-3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6.3889033333333475E-3</c:v>
                </c:pt>
                <c:pt idx="42">
                  <c:v>6.3889033333333475E-3</c:v>
                </c:pt>
                <c:pt idx="43">
                  <c:v>6.3889033333333475E-3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</c:numCache>
            </c:numRef>
          </c:val>
        </c:ser>
        <c:ser>
          <c:idx val="4"/>
          <c:order val="4"/>
          <c:tx>
            <c:strRef>
              <c:f>'Fig 1 by sex'!$AA$2</c:f>
              <c:strCache>
                <c:ptCount val="1"/>
                <c:pt idx="0">
                  <c:v>Free time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'Fig 1 by sex'!$O$3:$O$88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'Fig 1 by sex'!$AA$3:$AA$87</c:f>
              <c:numCache>
                <c:formatCode>General</c:formatCode>
                <c:ptCount val="85"/>
                <c:pt idx="0">
                  <c:v>3.0554507999999987</c:v>
                </c:pt>
                <c:pt idx="1">
                  <c:v>3.0554507999999987</c:v>
                </c:pt>
                <c:pt idx="2">
                  <c:v>3.0730071666666672</c:v>
                </c:pt>
                <c:pt idx="3">
                  <c:v>3.0408853666666666</c:v>
                </c:pt>
                <c:pt idx="4">
                  <c:v>3.0676627666666691</c:v>
                </c:pt>
                <c:pt idx="5">
                  <c:v>3.0961720333333327</c:v>
                </c:pt>
                <c:pt idx="6">
                  <c:v>3.1028100999999997</c:v>
                </c:pt>
                <c:pt idx="7">
                  <c:v>2.9652775666666682</c:v>
                </c:pt>
                <c:pt idx="8">
                  <c:v>2.8859756666666669</c:v>
                </c:pt>
                <c:pt idx="9">
                  <c:v>2.7887588666666692</c:v>
                </c:pt>
                <c:pt idx="10">
                  <c:v>2.7102813666666692</c:v>
                </c:pt>
                <c:pt idx="11">
                  <c:v>2.6238859333333333</c:v>
                </c:pt>
                <c:pt idx="12">
                  <c:v>2.4607360666666707</c:v>
                </c:pt>
                <c:pt idx="13">
                  <c:v>2.3904292999999988</c:v>
                </c:pt>
                <c:pt idx="14">
                  <c:v>2.2764248666666682</c:v>
                </c:pt>
                <c:pt idx="15">
                  <c:v>2.3488675333333333</c:v>
                </c:pt>
                <c:pt idx="16">
                  <c:v>2.4424064333333271</c:v>
                </c:pt>
                <c:pt idx="17">
                  <c:v>2.4889296999999999</c:v>
                </c:pt>
                <c:pt idx="18">
                  <c:v>2.3826296666666669</c:v>
                </c:pt>
                <c:pt idx="19">
                  <c:v>2.3053342000000012</c:v>
                </c:pt>
                <c:pt idx="20">
                  <c:v>2.2361071333333333</c:v>
                </c:pt>
                <c:pt idx="21">
                  <c:v>2.2824284333333327</c:v>
                </c:pt>
                <c:pt idx="22">
                  <c:v>2.2038924666666682</c:v>
                </c:pt>
                <c:pt idx="23">
                  <c:v>2.2182433333333327</c:v>
                </c:pt>
                <c:pt idx="24">
                  <c:v>2.1542140999999995</c:v>
                </c:pt>
                <c:pt idx="25">
                  <c:v>2.1209141333333332</c:v>
                </c:pt>
                <c:pt idx="26">
                  <c:v>2.0238223999999998</c:v>
                </c:pt>
                <c:pt idx="27">
                  <c:v>2.1522095999999977</c:v>
                </c:pt>
                <c:pt idx="28">
                  <c:v>2.1741968333333332</c:v>
                </c:pt>
                <c:pt idx="29">
                  <c:v>2.1638869000000001</c:v>
                </c:pt>
                <c:pt idx="30">
                  <c:v>1.9908000333333356</c:v>
                </c:pt>
                <c:pt idx="31">
                  <c:v>1.8758262999999959</c:v>
                </c:pt>
                <c:pt idx="32">
                  <c:v>2.0168445333333276</c:v>
                </c:pt>
                <c:pt idx="33">
                  <c:v>2.1284975333333342</c:v>
                </c:pt>
                <c:pt idx="34">
                  <c:v>2.3020425666666631</c:v>
                </c:pt>
                <c:pt idx="35">
                  <c:v>2.2083965666666741</c:v>
                </c:pt>
                <c:pt idx="36">
                  <c:v>2.2247881666666682</c:v>
                </c:pt>
                <c:pt idx="37">
                  <c:v>2.2274053333333335</c:v>
                </c:pt>
                <c:pt idx="38">
                  <c:v>2.2752467000000003</c:v>
                </c:pt>
                <c:pt idx="39">
                  <c:v>2.2330717333333352</c:v>
                </c:pt>
                <c:pt idx="40">
                  <c:v>2.0806219000000001</c:v>
                </c:pt>
                <c:pt idx="41">
                  <c:v>2.0200788999999997</c:v>
                </c:pt>
                <c:pt idx="42">
                  <c:v>1.9931228666666692</c:v>
                </c:pt>
                <c:pt idx="43">
                  <c:v>2.1034906666666706</c:v>
                </c:pt>
                <c:pt idx="44">
                  <c:v>2.0811572666666716</c:v>
                </c:pt>
                <c:pt idx="45">
                  <c:v>2.138559166666667</c:v>
                </c:pt>
                <c:pt idx="46">
                  <c:v>2.1396849666666671</c:v>
                </c:pt>
                <c:pt idx="47">
                  <c:v>2.311905133333326</c:v>
                </c:pt>
                <c:pt idx="48">
                  <c:v>2.2215384666666682</c:v>
                </c:pt>
                <c:pt idx="49">
                  <c:v>2.4126585333333233</c:v>
                </c:pt>
                <c:pt idx="50">
                  <c:v>2.4005864666666672</c:v>
                </c:pt>
                <c:pt idx="51">
                  <c:v>2.4821220333333334</c:v>
                </c:pt>
                <c:pt idx="52">
                  <c:v>2.2192236666666671</c:v>
                </c:pt>
                <c:pt idx="53">
                  <c:v>2.1331638333333331</c:v>
                </c:pt>
                <c:pt idx="54">
                  <c:v>2.1148261333333327</c:v>
                </c:pt>
                <c:pt idx="55">
                  <c:v>2.1968954333333266</c:v>
                </c:pt>
                <c:pt idx="56">
                  <c:v>2.2827366000000002</c:v>
                </c:pt>
                <c:pt idx="57">
                  <c:v>2.3471453333333328</c:v>
                </c:pt>
                <c:pt idx="58">
                  <c:v>2.361679933333328</c:v>
                </c:pt>
                <c:pt idx="59">
                  <c:v>2.3777929333333327</c:v>
                </c:pt>
                <c:pt idx="60">
                  <c:v>2.1929077333333331</c:v>
                </c:pt>
                <c:pt idx="61">
                  <c:v>2.182401</c:v>
                </c:pt>
                <c:pt idx="62">
                  <c:v>2.3316636333333252</c:v>
                </c:pt>
                <c:pt idx="63">
                  <c:v>2.5326637999999977</c:v>
                </c:pt>
                <c:pt idx="64">
                  <c:v>2.8646702333333334</c:v>
                </c:pt>
                <c:pt idx="65">
                  <c:v>2.8300072666666671</c:v>
                </c:pt>
                <c:pt idx="66">
                  <c:v>2.6218812666666715</c:v>
                </c:pt>
                <c:pt idx="67">
                  <c:v>2.9756854333333251</c:v>
                </c:pt>
                <c:pt idx="68">
                  <c:v>2.6541916000000012</c:v>
                </c:pt>
                <c:pt idx="69">
                  <c:v>3.2458624333333272</c:v>
                </c:pt>
                <c:pt idx="70">
                  <c:v>2.8890368666666681</c:v>
                </c:pt>
                <c:pt idx="71">
                  <c:v>3.0992608666666666</c:v>
                </c:pt>
                <c:pt idx="72">
                  <c:v>2.6492607333333336</c:v>
                </c:pt>
                <c:pt idx="73">
                  <c:v>2.0531526666666666</c:v>
                </c:pt>
                <c:pt idx="74">
                  <c:v>2.1949075333333332</c:v>
                </c:pt>
                <c:pt idx="75">
                  <c:v>2.0042658666666666</c:v>
                </c:pt>
                <c:pt idx="76">
                  <c:v>2.1355158666666672</c:v>
                </c:pt>
                <c:pt idx="77">
                  <c:v>1.5923940666666667</c:v>
                </c:pt>
                <c:pt idx="78">
                  <c:v>2.0143518666666682</c:v>
                </c:pt>
                <c:pt idx="79">
                  <c:v>2.6546296333333337</c:v>
                </c:pt>
                <c:pt idx="80">
                  <c:v>2.3260581899999928</c:v>
                </c:pt>
                <c:pt idx="81">
                  <c:v>1.4705690466666659</c:v>
                </c:pt>
                <c:pt idx="82">
                  <c:v>0.78406114666666649</c:v>
                </c:pt>
                <c:pt idx="83">
                  <c:v>0.78406115666666654</c:v>
                </c:pt>
                <c:pt idx="84">
                  <c:v>0.87500004666666664</c:v>
                </c:pt>
              </c:numCache>
            </c:numRef>
          </c:val>
        </c:ser>
        <c:axId val="74737152"/>
        <c:axId val="74744576"/>
      </c:areaChart>
      <c:catAx>
        <c:axId val="747371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MX" sz="1400" dirty="0"/>
                  <a:t>Age</a:t>
                </a:r>
              </a:p>
            </c:rich>
          </c:tx>
          <c:layout>
            <c:manualLayout>
              <c:xMode val="edge"/>
              <c:yMode val="edge"/>
              <c:x val="0.45850136980830292"/>
              <c:y val="0.7848339961154116"/>
            </c:manualLayout>
          </c:layout>
        </c:title>
        <c:numFmt formatCode="General" sourceLinked="1"/>
        <c:majorTickMark val="none"/>
        <c:tickLblPos val="nextTo"/>
        <c:crossAx val="74744576"/>
        <c:crosses val="autoZero"/>
        <c:auto val="1"/>
        <c:lblAlgn val="ctr"/>
        <c:lblOffset val="100"/>
        <c:tickLblSkip val="10"/>
        <c:tickMarkSkip val="10"/>
      </c:catAx>
      <c:valAx>
        <c:axId val="74744576"/>
        <c:scaling>
          <c:orientation val="minMax"/>
          <c:max val="2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dirty="0"/>
                  <a:t>Hours per day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473715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3.4489833179124976E-2"/>
          <c:y val="0.85703991420958681"/>
          <c:w val="0.9555374015748036"/>
          <c:h val="0.11518247707244671"/>
        </c:manualLayout>
      </c:layout>
    </c:legend>
    <c:plotVisOnly val="1"/>
  </c:chart>
  <c:txPr>
    <a:bodyPr/>
    <a:lstStyle/>
    <a:p>
      <a:pPr>
        <a:defRPr sz="1200" b="1">
          <a:latin typeface="+mj-lt"/>
        </a:defRPr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s-MX" dirty="0"/>
              <a:t>Number of hours spent on contracted time, by age and sex</a:t>
            </a:r>
          </a:p>
        </c:rich>
      </c:tx>
      <c:layout>
        <c:manualLayout>
          <c:xMode val="edge"/>
          <c:yMode val="edge"/>
          <c:x val="0.1749327691639804"/>
          <c:y val="4.3310564026313829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'Fig 2-7'!$C$2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cat>
            <c:numRef>
              <c:f>'Fig 2-7'!$H$3:$H$88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</c:numCache>
            </c:numRef>
          </c:cat>
          <c:val>
            <c:numRef>
              <c:f>'Fig 2-7'!$C$3:$C$87</c:f>
              <c:numCache>
                <c:formatCode>General</c:formatCode>
                <c:ptCount val="85"/>
                <c:pt idx="0">
                  <c:v>4.3606209999999999E-2</c:v>
                </c:pt>
                <c:pt idx="1">
                  <c:v>5.1448744999999955E-2</c:v>
                </c:pt>
                <c:pt idx="2">
                  <c:v>0.2024126233333334</c:v>
                </c:pt>
                <c:pt idx="3">
                  <c:v>0.44433617000000031</c:v>
                </c:pt>
                <c:pt idx="4">
                  <c:v>0.92348210999999847</c:v>
                </c:pt>
                <c:pt idx="5">
                  <c:v>1.4843982499999977</c:v>
                </c:pt>
                <c:pt idx="6">
                  <c:v>2.3713152999999987</c:v>
                </c:pt>
                <c:pt idx="7">
                  <c:v>3.1264248333333331</c:v>
                </c:pt>
                <c:pt idx="8">
                  <c:v>3.7702694333333286</c:v>
                </c:pt>
                <c:pt idx="9">
                  <c:v>4.0063212999999998</c:v>
                </c:pt>
                <c:pt idx="10">
                  <c:v>4.3019503666666665</c:v>
                </c:pt>
                <c:pt idx="11">
                  <c:v>4.5414644333333447</c:v>
                </c:pt>
                <c:pt idx="12">
                  <c:v>5.0403726999999998</c:v>
                </c:pt>
                <c:pt idx="13">
                  <c:v>5.3940724333333394</c:v>
                </c:pt>
                <c:pt idx="14">
                  <c:v>5.4618534666666694</c:v>
                </c:pt>
                <c:pt idx="15">
                  <c:v>5.5788420333333448</c:v>
                </c:pt>
                <c:pt idx="16">
                  <c:v>5.6473100999999897</c:v>
                </c:pt>
                <c:pt idx="17">
                  <c:v>6.0151565333333306</c:v>
                </c:pt>
                <c:pt idx="18">
                  <c:v>5.9102074333333459</c:v>
                </c:pt>
                <c:pt idx="19">
                  <c:v>5.8550772666666573</c:v>
                </c:pt>
                <c:pt idx="20">
                  <c:v>5.6179874333333295</c:v>
                </c:pt>
                <c:pt idx="21">
                  <c:v>5.6384666666666661</c:v>
                </c:pt>
                <c:pt idx="22">
                  <c:v>5.795197466666667</c:v>
                </c:pt>
                <c:pt idx="23">
                  <c:v>6.1008995333333331</c:v>
                </c:pt>
                <c:pt idx="24">
                  <c:v>6.2090100333333416</c:v>
                </c:pt>
                <c:pt idx="25">
                  <c:v>5.9683270333333436</c:v>
                </c:pt>
                <c:pt idx="26">
                  <c:v>5.7389316666666659</c:v>
                </c:pt>
                <c:pt idx="27">
                  <c:v>5.8843862999999876</c:v>
                </c:pt>
                <c:pt idx="28">
                  <c:v>6.0356932000000034</c:v>
                </c:pt>
                <c:pt idx="29">
                  <c:v>6.0953719333333334</c:v>
                </c:pt>
                <c:pt idx="30">
                  <c:v>5.8327058666666645</c:v>
                </c:pt>
                <c:pt idx="31">
                  <c:v>5.6851864666666563</c:v>
                </c:pt>
                <c:pt idx="32">
                  <c:v>5.5181962666666591</c:v>
                </c:pt>
                <c:pt idx="33">
                  <c:v>5.5955828999999886</c:v>
                </c:pt>
                <c:pt idx="34">
                  <c:v>5.6879147999999837</c:v>
                </c:pt>
                <c:pt idx="35">
                  <c:v>5.6167777666666661</c:v>
                </c:pt>
                <c:pt idx="36">
                  <c:v>5.5356744000000004</c:v>
                </c:pt>
                <c:pt idx="37">
                  <c:v>5.6082404333333438</c:v>
                </c:pt>
                <c:pt idx="38">
                  <c:v>5.9359834333333437</c:v>
                </c:pt>
                <c:pt idx="39">
                  <c:v>6.0066538666666673</c:v>
                </c:pt>
                <c:pt idx="40">
                  <c:v>5.7932196333333437</c:v>
                </c:pt>
                <c:pt idx="41">
                  <c:v>5.3205508666666486</c:v>
                </c:pt>
                <c:pt idx="42">
                  <c:v>5.1431672333333331</c:v>
                </c:pt>
                <c:pt idx="43">
                  <c:v>4.8030357666666665</c:v>
                </c:pt>
                <c:pt idx="44">
                  <c:v>5.0558706666666655</c:v>
                </c:pt>
                <c:pt idx="45">
                  <c:v>4.8633855999999867</c:v>
                </c:pt>
                <c:pt idx="46">
                  <c:v>5.0567515999999975</c:v>
                </c:pt>
                <c:pt idx="47">
                  <c:v>4.5715583666666664</c:v>
                </c:pt>
                <c:pt idx="48">
                  <c:v>4.2962128000000002</c:v>
                </c:pt>
                <c:pt idx="49">
                  <c:v>4.2068702999999985</c:v>
                </c:pt>
                <c:pt idx="50">
                  <c:v>4.0529037333333333</c:v>
                </c:pt>
                <c:pt idx="51">
                  <c:v>3.9922599999999941</c:v>
                </c:pt>
                <c:pt idx="52">
                  <c:v>3.6740139666666671</c:v>
                </c:pt>
                <c:pt idx="53">
                  <c:v>3.7080803666666711</c:v>
                </c:pt>
                <c:pt idx="54">
                  <c:v>3.6823338000000012</c:v>
                </c:pt>
                <c:pt idx="55">
                  <c:v>3.8071036333333335</c:v>
                </c:pt>
                <c:pt idx="56">
                  <c:v>3.6552901666666671</c:v>
                </c:pt>
                <c:pt idx="57">
                  <c:v>3.2865995333333342</c:v>
                </c:pt>
                <c:pt idx="58">
                  <c:v>2.7489925666666726</c:v>
                </c:pt>
                <c:pt idx="59">
                  <c:v>1.9871087566666663</c:v>
                </c:pt>
                <c:pt idx="60">
                  <c:v>1.8928666233333331</c:v>
                </c:pt>
                <c:pt idx="61">
                  <c:v>1.4632352233333332</c:v>
                </c:pt>
                <c:pt idx="62">
                  <c:v>1.8294001</c:v>
                </c:pt>
                <c:pt idx="63">
                  <c:v>1.3726903933333334</c:v>
                </c:pt>
                <c:pt idx="64">
                  <c:v>1.4496165266666665</c:v>
                </c:pt>
                <c:pt idx="65">
                  <c:v>1.8096638266666665</c:v>
                </c:pt>
                <c:pt idx="66">
                  <c:v>1.9855365000000003</c:v>
                </c:pt>
                <c:pt idx="67">
                  <c:v>1.8507813000000002</c:v>
                </c:pt>
                <c:pt idx="68">
                  <c:v>1.2691268999999974</c:v>
                </c:pt>
                <c:pt idx="69">
                  <c:v>0.77579366666666782</c:v>
                </c:pt>
                <c:pt idx="70">
                  <c:v>0.44246033333333334</c:v>
                </c:pt>
                <c:pt idx="71">
                  <c:v>0.83452379999999959</c:v>
                </c:pt>
                <c:pt idx="72">
                  <c:v>1.8414682666666664</c:v>
                </c:pt>
                <c:pt idx="73">
                  <c:v>2.5761621666666663</c:v>
                </c:pt>
                <c:pt idx="74">
                  <c:v>1.7416383666666668</c:v>
                </c:pt>
                <c:pt idx="75">
                  <c:v>0.73469390000000112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0.26190476666666723</c:v>
                </c:pt>
              </c:numCache>
            </c:numRef>
          </c:val>
        </c:ser>
        <c:ser>
          <c:idx val="1"/>
          <c:order val="1"/>
          <c:tx>
            <c:strRef>
              <c:f>'Fig 2-7'!$J$2</c:f>
              <c:strCache>
                <c:ptCount val="1"/>
                <c:pt idx="0">
                  <c:v>Female</c:v>
                </c:pt>
              </c:strCache>
            </c:strRef>
          </c:tx>
          <c:marker>
            <c:symbol val="none"/>
          </c:marker>
          <c:cat>
            <c:numRef>
              <c:f>'Fig 2-7'!$H$3:$H$88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</c:numCache>
            </c:numRef>
          </c:cat>
          <c:val>
            <c:numRef>
              <c:f>'Fig 2-7'!$J$3:$J$88</c:f>
              <c:numCache>
                <c:formatCode>General</c:formatCode>
                <c:ptCount val="86"/>
                <c:pt idx="0">
                  <c:v>2.8846150000000001E-2</c:v>
                </c:pt>
                <c:pt idx="1">
                  <c:v>3.4726745000000003E-2</c:v>
                </c:pt>
                <c:pt idx="2">
                  <c:v>0.12240084666666667</c:v>
                </c:pt>
                <c:pt idx="3">
                  <c:v>0.26210903999999996</c:v>
                </c:pt>
                <c:pt idx="4">
                  <c:v>0.53667622999999998</c:v>
                </c:pt>
                <c:pt idx="5">
                  <c:v>0.99436274666666491</c:v>
                </c:pt>
                <c:pt idx="6">
                  <c:v>1.6286433033333341</c:v>
                </c:pt>
                <c:pt idx="7">
                  <c:v>2.1608958666666682</c:v>
                </c:pt>
                <c:pt idx="8">
                  <c:v>2.3922991666666631</c:v>
                </c:pt>
                <c:pt idx="9">
                  <c:v>2.5598051333333252</c:v>
                </c:pt>
                <c:pt idx="10">
                  <c:v>2.8817789333333281</c:v>
                </c:pt>
                <c:pt idx="11">
                  <c:v>3.2890472333333336</c:v>
                </c:pt>
                <c:pt idx="12">
                  <c:v>3.2654279000000002</c:v>
                </c:pt>
                <c:pt idx="13">
                  <c:v>3.3626061666666667</c:v>
                </c:pt>
                <c:pt idx="14">
                  <c:v>3.303775233333333</c:v>
                </c:pt>
                <c:pt idx="15">
                  <c:v>3.6732473666666672</c:v>
                </c:pt>
                <c:pt idx="16">
                  <c:v>3.7078559333333327</c:v>
                </c:pt>
                <c:pt idx="17">
                  <c:v>3.9265449666666665</c:v>
                </c:pt>
                <c:pt idx="18">
                  <c:v>4.0102378999999955</c:v>
                </c:pt>
                <c:pt idx="19">
                  <c:v>4.0470604333333418</c:v>
                </c:pt>
                <c:pt idx="20">
                  <c:v>3.7684207000000045</c:v>
                </c:pt>
                <c:pt idx="21">
                  <c:v>3.5335002666666711</c:v>
                </c:pt>
                <c:pt idx="22">
                  <c:v>3.6280873666666711</c:v>
                </c:pt>
                <c:pt idx="23">
                  <c:v>3.8078115333333336</c:v>
                </c:pt>
                <c:pt idx="24">
                  <c:v>3.9618111666666671</c:v>
                </c:pt>
                <c:pt idx="25">
                  <c:v>3.8608460999999967</c:v>
                </c:pt>
                <c:pt idx="26">
                  <c:v>3.7884910666666749</c:v>
                </c:pt>
                <c:pt idx="27">
                  <c:v>3.9766891333333261</c:v>
                </c:pt>
                <c:pt idx="28">
                  <c:v>3.8388958666666668</c:v>
                </c:pt>
                <c:pt idx="29">
                  <c:v>3.7868615999999999</c:v>
                </c:pt>
                <c:pt idx="30">
                  <c:v>3.6785307333333352</c:v>
                </c:pt>
                <c:pt idx="31">
                  <c:v>3.7149008666666692</c:v>
                </c:pt>
                <c:pt idx="32">
                  <c:v>3.8342175999999997</c:v>
                </c:pt>
                <c:pt idx="33">
                  <c:v>3.7905806000000002</c:v>
                </c:pt>
                <c:pt idx="34">
                  <c:v>3.8459622666666662</c:v>
                </c:pt>
                <c:pt idx="35">
                  <c:v>3.4186890666666669</c:v>
                </c:pt>
                <c:pt idx="36">
                  <c:v>3.3018257333333327</c:v>
                </c:pt>
                <c:pt idx="37">
                  <c:v>3.1329466333333276</c:v>
                </c:pt>
                <c:pt idx="38">
                  <c:v>3.3346815000000003</c:v>
                </c:pt>
                <c:pt idx="39">
                  <c:v>3.4459057999999998</c:v>
                </c:pt>
                <c:pt idx="40">
                  <c:v>3.3912698333333284</c:v>
                </c:pt>
                <c:pt idx="41">
                  <c:v>3.2325261333333337</c:v>
                </c:pt>
                <c:pt idx="42">
                  <c:v>2.8899395333333331</c:v>
                </c:pt>
                <c:pt idx="43">
                  <c:v>2.5102924333333281</c:v>
                </c:pt>
                <c:pt idx="44">
                  <c:v>2.6668478999999987</c:v>
                </c:pt>
                <c:pt idx="45">
                  <c:v>2.3643046999999999</c:v>
                </c:pt>
                <c:pt idx="46">
                  <c:v>2.5851088333333334</c:v>
                </c:pt>
                <c:pt idx="47">
                  <c:v>2.2550432333333328</c:v>
                </c:pt>
                <c:pt idx="48">
                  <c:v>2.1958930333333329</c:v>
                </c:pt>
                <c:pt idx="49">
                  <c:v>2.0005060666666692</c:v>
                </c:pt>
                <c:pt idx="50">
                  <c:v>1.7425095333333331</c:v>
                </c:pt>
                <c:pt idx="51">
                  <c:v>1.8082859000000024</c:v>
                </c:pt>
                <c:pt idx="52">
                  <c:v>1.7493434333333333</c:v>
                </c:pt>
                <c:pt idx="53">
                  <c:v>2.1319414333333286</c:v>
                </c:pt>
                <c:pt idx="54">
                  <c:v>2.0009889666666671</c:v>
                </c:pt>
                <c:pt idx="55">
                  <c:v>2.1727465999999978</c:v>
                </c:pt>
                <c:pt idx="56">
                  <c:v>1.8857933666666666</c:v>
                </c:pt>
                <c:pt idx="57">
                  <c:v>1.7345036999999977</c:v>
                </c:pt>
                <c:pt idx="58">
                  <c:v>1.2767195999999998</c:v>
                </c:pt>
                <c:pt idx="59">
                  <c:v>0.9152899033333336</c:v>
                </c:pt>
                <c:pt idx="60">
                  <c:v>0.87349447000000136</c:v>
                </c:pt>
                <c:pt idx="61">
                  <c:v>0.6429669433333336</c:v>
                </c:pt>
                <c:pt idx="62">
                  <c:v>0.71693790333333363</c:v>
                </c:pt>
                <c:pt idx="63">
                  <c:v>0.54015822333333363</c:v>
                </c:pt>
                <c:pt idx="64">
                  <c:v>0.61051229666666651</c:v>
                </c:pt>
                <c:pt idx="65">
                  <c:v>0.66351211666666654</c:v>
                </c:pt>
                <c:pt idx="66">
                  <c:v>0.66850399999999999</c:v>
                </c:pt>
                <c:pt idx="67">
                  <c:v>0.49287212000000064</c:v>
                </c:pt>
                <c:pt idx="68">
                  <c:v>0.22647339333333341</c:v>
                </c:pt>
                <c:pt idx="69">
                  <c:v>3.0476190000000045E-2</c:v>
                </c:pt>
                <c:pt idx="70">
                  <c:v>0.14812325000000001</c:v>
                </c:pt>
                <c:pt idx="71">
                  <c:v>0.44436663666666681</c:v>
                </c:pt>
                <c:pt idx="72">
                  <c:v>0.64823568000000065</c:v>
                </c:pt>
                <c:pt idx="73">
                  <c:v>0.70201718999999863</c:v>
                </c:pt>
                <c:pt idx="74">
                  <c:v>0.37529761333333339</c:v>
                </c:pt>
                <c:pt idx="75">
                  <c:v>0.17142857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</c:numCache>
            </c:numRef>
          </c:val>
        </c:ser>
        <c:marker val="1"/>
        <c:axId val="77832192"/>
        <c:axId val="77889920"/>
      </c:lineChart>
      <c:catAx>
        <c:axId val="77832192"/>
        <c:scaling>
          <c:orientation val="minMax"/>
        </c:scaling>
        <c:axPos val="b"/>
        <c:numFmt formatCode="General" sourceLinked="1"/>
        <c:majorTickMark val="none"/>
        <c:tickLblPos val="nextTo"/>
        <c:crossAx val="77889920"/>
        <c:crosses val="autoZero"/>
        <c:auto val="1"/>
        <c:lblAlgn val="ctr"/>
        <c:lblOffset val="100"/>
        <c:tickLblSkip val="5"/>
      </c:catAx>
      <c:valAx>
        <c:axId val="77889920"/>
        <c:scaling>
          <c:orientation val="minMax"/>
        </c:scaling>
        <c:axPos val="l"/>
        <c:majorGridlines>
          <c:spPr>
            <a:ln>
              <a:solidFill>
                <a:prstClr val="black"/>
              </a:solidFill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7783219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 b="1">
          <a:latin typeface="+mj-lt"/>
        </a:defRPr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s-MX" dirty="0"/>
              <a:t>Number of hours spent on committed time, by age and sex</a:t>
            </a:r>
          </a:p>
        </c:rich>
      </c:tx>
      <c:layout/>
    </c:title>
    <c:plotArea>
      <c:layout/>
      <c:lineChart>
        <c:grouping val="standard"/>
        <c:ser>
          <c:idx val="2"/>
          <c:order val="2"/>
          <c:tx>
            <c:strRef>
              <c:f>'Fig 2-7'!$D$2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cat>
            <c:numRef>
              <c:f>'Fig 2-7'!$H$3:$H$88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</c:numCache>
            </c:numRef>
          </c:cat>
          <c:val>
            <c:numRef>
              <c:f>'Fig 2-7'!$D$3:$D$87</c:f>
              <c:numCache>
                <c:formatCode>General</c:formatCode>
                <c:ptCount val="85"/>
                <c:pt idx="0">
                  <c:v>1.3839067999999977</c:v>
                </c:pt>
                <c:pt idx="1">
                  <c:v>1.3819761499999998</c:v>
                </c:pt>
                <c:pt idx="2">
                  <c:v>1.4613394666666668</c:v>
                </c:pt>
                <c:pt idx="3">
                  <c:v>1.4800302999999981</c:v>
                </c:pt>
                <c:pt idx="4">
                  <c:v>1.5149071999999999</c:v>
                </c:pt>
                <c:pt idx="5">
                  <c:v>1.5088011666666665</c:v>
                </c:pt>
                <c:pt idx="6">
                  <c:v>1.5724273666666688</c:v>
                </c:pt>
                <c:pt idx="7">
                  <c:v>1.6562224000000001</c:v>
                </c:pt>
                <c:pt idx="8">
                  <c:v>1.7376585333333341</c:v>
                </c:pt>
                <c:pt idx="9">
                  <c:v>1.9568558666666709</c:v>
                </c:pt>
                <c:pt idx="10">
                  <c:v>1.9941028666666709</c:v>
                </c:pt>
                <c:pt idx="11">
                  <c:v>2.1568648999999978</c:v>
                </c:pt>
                <c:pt idx="12">
                  <c:v>2.0980799333333287</c:v>
                </c:pt>
                <c:pt idx="13">
                  <c:v>2.3947292</c:v>
                </c:pt>
                <c:pt idx="14">
                  <c:v>2.7283698333333342</c:v>
                </c:pt>
                <c:pt idx="15">
                  <c:v>3.047834233333337</c:v>
                </c:pt>
                <c:pt idx="16">
                  <c:v>3.1850473666666672</c:v>
                </c:pt>
                <c:pt idx="17">
                  <c:v>3.3155889333333257</c:v>
                </c:pt>
                <c:pt idx="18">
                  <c:v>3.4984380666666666</c:v>
                </c:pt>
                <c:pt idx="19">
                  <c:v>3.6131720999999999</c:v>
                </c:pt>
                <c:pt idx="20">
                  <c:v>3.5798746333333327</c:v>
                </c:pt>
                <c:pt idx="21">
                  <c:v>3.5268476666666664</c:v>
                </c:pt>
                <c:pt idx="22">
                  <c:v>3.3501532999999997</c:v>
                </c:pt>
                <c:pt idx="23">
                  <c:v>3.2331854999999998</c:v>
                </c:pt>
                <c:pt idx="24">
                  <c:v>3.1619518666666711</c:v>
                </c:pt>
                <c:pt idx="25">
                  <c:v>3.3234074666666662</c:v>
                </c:pt>
                <c:pt idx="26">
                  <c:v>3.4662008999999987</c:v>
                </c:pt>
                <c:pt idx="27">
                  <c:v>3.4349533666666665</c:v>
                </c:pt>
                <c:pt idx="28">
                  <c:v>3.3476154666666669</c:v>
                </c:pt>
                <c:pt idx="29">
                  <c:v>3.1740387999999999</c:v>
                </c:pt>
                <c:pt idx="30">
                  <c:v>3.1558197333333333</c:v>
                </c:pt>
                <c:pt idx="31">
                  <c:v>3.3139054999999962</c:v>
                </c:pt>
                <c:pt idx="32">
                  <c:v>3.4503374999999998</c:v>
                </c:pt>
                <c:pt idx="33">
                  <c:v>3.4930750666666666</c:v>
                </c:pt>
                <c:pt idx="34">
                  <c:v>3.3273593666666672</c:v>
                </c:pt>
                <c:pt idx="35">
                  <c:v>3.2342038</c:v>
                </c:pt>
                <c:pt idx="36">
                  <c:v>3.3116761666666621</c:v>
                </c:pt>
                <c:pt idx="37">
                  <c:v>3.1407596000000004</c:v>
                </c:pt>
                <c:pt idx="38">
                  <c:v>3.0146598666666669</c:v>
                </c:pt>
                <c:pt idx="39">
                  <c:v>2.8920048999999977</c:v>
                </c:pt>
                <c:pt idx="40">
                  <c:v>3.1013332333333352</c:v>
                </c:pt>
                <c:pt idx="41">
                  <c:v>3.1850055000000004</c:v>
                </c:pt>
                <c:pt idx="42">
                  <c:v>3.1291377333333386</c:v>
                </c:pt>
                <c:pt idx="43">
                  <c:v>3.1910647999999999</c:v>
                </c:pt>
                <c:pt idx="44">
                  <c:v>3.0277136000000002</c:v>
                </c:pt>
                <c:pt idx="45">
                  <c:v>3.2009758666666692</c:v>
                </c:pt>
                <c:pt idx="46">
                  <c:v>3.0057306666666692</c:v>
                </c:pt>
                <c:pt idx="47">
                  <c:v>3.1332491333333272</c:v>
                </c:pt>
                <c:pt idx="48">
                  <c:v>2.9379786333333295</c:v>
                </c:pt>
                <c:pt idx="49">
                  <c:v>3.0846419666666662</c:v>
                </c:pt>
                <c:pt idx="50">
                  <c:v>3.0505170333333331</c:v>
                </c:pt>
                <c:pt idx="51">
                  <c:v>3.0513570666666672</c:v>
                </c:pt>
                <c:pt idx="52">
                  <c:v>2.6678474333333333</c:v>
                </c:pt>
                <c:pt idx="53">
                  <c:v>2.7429697333333336</c:v>
                </c:pt>
                <c:pt idx="54">
                  <c:v>2.7692672666666716</c:v>
                </c:pt>
                <c:pt idx="55">
                  <c:v>3.0390088333333289</c:v>
                </c:pt>
                <c:pt idx="56">
                  <c:v>3.1247771000000006</c:v>
                </c:pt>
                <c:pt idx="57">
                  <c:v>3.2867956333333335</c:v>
                </c:pt>
                <c:pt idx="58">
                  <c:v>3.4618539666666668</c:v>
                </c:pt>
                <c:pt idx="59">
                  <c:v>3.160737566666675</c:v>
                </c:pt>
                <c:pt idx="60">
                  <c:v>2.9392761666666667</c:v>
                </c:pt>
                <c:pt idx="61">
                  <c:v>2.692158033333329</c:v>
                </c:pt>
                <c:pt idx="62">
                  <c:v>2.7522367999999999</c:v>
                </c:pt>
                <c:pt idx="63">
                  <c:v>2.8260769666666667</c:v>
                </c:pt>
                <c:pt idx="64">
                  <c:v>2.8628667666666665</c:v>
                </c:pt>
                <c:pt idx="65">
                  <c:v>2.9072846333333335</c:v>
                </c:pt>
                <c:pt idx="66">
                  <c:v>2.7635173333333376</c:v>
                </c:pt>
                <c:pt idx="67">
                  <c:v>2.8396514999999947</c:v>
                </c:pt>
                <c:pt idx="68">
                  <c:v>2.6242546999999998</c:v>
                </c:pt>
                <c:pt idx="69">
                  <c:v>2.4686730333333333</c:v>
                </c:pt>
                <c:pt idx="70">
                  <c:v>1.8868577000000022</c:v>
                </c:pt>
                <c:pt idx="71">
                  <c:v>1.9191569000000022</c:v>
                </c:pt>
                <c:pt idx="72">
                  <c:v>1.558173633333334</c:v>
                </c:pt>
                <c:pt idx="73">
                  <c:v>1.8532696333333334</c:v>
                </c:pt>
                <c:pt idx="74">
                  <c:v>1.3510736033333333</c:v>
                </c:pt>
                <c:pt idx="75">
                  <c:v>1.4905885366666691</c:v>
                </c:pt>
                <c:pt idx="76">
                  <c:v>1.6230995033333333</c:v>
                </c:pt>
                <c:pt idx="77">
                  <c:v>2.1057522333333334</c:v>
                </c:pt>
                <c:pt idx="78">
                  <c:v>1.9633436533333333</c:v>
                </c:pt>
                <c:pt idx="79">
                  <c:v>2.0813987866666692</c:v>
                </c:pt>
                <c:pt idx="80">
                  <c:v>1.589534479999998</c:v>
                </c:pt>
                <c:pt idx="81">
                  <c:v>1.40443012</c:v>
                </c:pt>
                <c:pt idx="82">
                  <c:v>0.41484683000000055</c:v>
                </c:pt>
                <c:pt idx="83">
                  <c:v>0.22437064333333318</c:v>
                </c:pt>
                <c:pt idx="84">
                  <c:v>9.0773813333333342E-2</c:v>
                </c:pt>
              </c:numCache>
            </c:numRef>
          </c:val>
        </c:ser>
        <c:ser>
          <c:idx val="3"/>
          <c:order val="3"/>
          <c:tx>
            <c:strRef>
              <c:f>'Fig 2-7'!$K$2</c:f>
              <c:strCache>
                <c:ptCount val="1"/>
                <c:pt idx="0">
                  <c:v>Female</c:v>
                </c:pt>
              </c:strCache>
            </c:strRef>
          </c:tx>
          <c:marker>
            <c:symbol val="none"/>
          </c:marker>
          <c:cat>
            <c:numRef>
              <c:f>'Fig 2-7'!$H$3:$H$88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</c:numCache>
            </c:numRef>
          </c:cat>
          <c:val>
            <c:numRef>
              <c:f>'Fig 2-7'!$K$3:$K$88</c:f>
              <c:numCache>
                <c:formatCode>General</c:formatCode>
                <c:ptCount val="86"/>
                <c:pt idx="0">
                  <c:v>1.7835286999999962</c:v>
                </c:pt>
                <c:pt idx="1">
                  <c:v>1.8864097</c:v>
                </c:pt>
                <c:pt idx="2">
                  <c:v>1.9362852666666703</c:v>
                </c:pt>
                <c:pt idx="3">
                  <c:v>1.9733790000000002</c:v>
                </c:pt>
                <c:pt idx="4">
                  <c:v>2.0641347333333391</c:v>
                </c:pt>
                <c:pt idx="5">
                  <c:v>2.1649018333333352</c:v>
                </c:pt>
                <c:pt idx="6">
                  <c:v>2.3984628666666663</c:v>
                </c:pt>
                <c:pt idx="7">
                  <c:v>2.6095648000000002</c:v>
                </c:pt>
                <c:pt idx="8">
                  <c:v>2.9753476999999977</c:v>
                </c:pt>
                <c:pt idx="9">
                  <c:v>3.3577482333333291</c:v>
                </c:pt>
                <c:pt idx="10">
                  <c:v>3.5924578666666669</c:v>
                </c:pt>
                <c:pt idx="11">
                  <c:v>3.6781803333333336</c:v>
                </c:pt>
                <c:pt idx="12">
                  <c:v>4.0306937333333517</c:v>
                </c:pt>
                <c:pt idx="13">
                  <c:v>4.5271360666666531</c:v>
                </c:pt>
                <c:pt idx="14">
                  <c:v>5.0697645000000007</c:v>
                </c:pt>
                <c:pt idx="15">
                  <c:v>5.1827822999999906</c:v>
                </c:pt>
                <c:pt idx="16">
                  <c:v>5.4236130666666673</c:v>
                </c:pt>
                <c:pt idx="17">
                  <c:v>5.708479866666667</c:v>
                </c:pt>
                <c:pt idx="18">
                  <c:v>5.8927570666666655</c:v>
                </c:pt>
                <c:pt idx="19">
                  <c:v>6.1373707999999985</c:v>
                </c:pt>
                <c:pt idx="20">
                  <c:v>6.1797044333333426</c:v>
                </c:pt>
                <c:pt idx="21">
                  <c:v>6.4157410333333438</c:v>
                </c:pt>
                <c:pt idx="22">
                  <c:v>6.130820700000001</c:v>
                </c:pt>
                <c:pt idx="23">
                  <c:v>6.008362700000009</c:v>
                </c:pt>
                <c:pt idx="24">
                  <c:v>5.7862423333333517</c:v>
                </c:pt>
                <c:pt idx="25">
                  <c:v>5.8032377333333427</c:v>
                </c:pt>
                <c:pt idx="26">
                  <c:v>5.7849600333333333</c:v>
                </c:pt>
                <c:pt idx="27">
                  <c:v>5.9112833000000089</c:v>
                </c:pt>
                <c:pt idx="28">
                  <c:v>6.1275943999999836</c:v>
                </c:pt>
                <c:pt idx="29">
                  <c:v>6.0455029333333394</c:v>
                </c:pt>
                <c:pt idx="30">
                  <c:v>5.8622945999999887</c:v>
                </c:pt>
                <c:pt idx="31">
                  <c:v>5.7448639999999997</c:v>
                </c:pt>
                <c:pt idx="32">
                  <c:v>5.6610692</c:v>
                </c:pt>
                <c:pt idx="33">
                  <c:v>5.8708952666666656</c:v>
                </c:pt>
                <c:pt idx="34">
                  <c:v>5.7092935666666724</c:v>
                </c:pt>
                <c:pt idx="35">
                  <c:v>5.9423837999999991</c:v>
                </c:pt>
                <c:pt idx="36">
                  <c:v>5.6838626333333426</c:v>
                </c:pt>
                <c:pt idx="37">
                  <c:v>5.5815843333333328</c:v>
                </c:pt>
                <c:pt idx="38">
                  <c:v>5.2890831999999994</c:v>
                </c:pt>
                <c:pt idx="39">
                  <c:v>5.0644341666666506</c:v>
                </c:pt>
                <c:pt idx="40">
                  <c:v>5.1622251000000006</c:v>
                </c:pt>
                <c:pt idx="41">
                  <c:v>5.1932794333333439</c:v>
                </c:pt>
                <c:pt idx="42">
                  <c:v>5.266000833333333</c:v>
                </c:pt>
                <c:pt idx="43">
                  <c:v>5.334618233333333</c:v>
                </c:pt>
                <c:pt idx="44">
                  <c:v>5.1594506666666655</c:v>
                </c:pt>
                <c:pt idx="45">
                  <c:v>5.3382515333333425</c:v>
                </c:pt>
                <c:pt idx="46">
                  <c:v>5.1444565999999856</c:v>
                </c:pt>
                <c:pt idx="47">
                  <c:v>5.1979878999999825</c:v>
                </c:pt>
                <c:pt idx="48">
                  <c:v>5.0817388333333415</c:v>
                </c:pt>
                <c:pt idx="49">
                  <c:v>5.0930832333333393</c:v>
                </c:pt>
                <c:pt idx="50">
                  <c:v>5.2377392</c:v>
                </c:pt>
                <c:pt idx="51">
                  <c:v>5.2689078333333335</c:v>
                </c:pt>
                <c:pt idx="52">
                  <c:v>4.8440862333333286</c:v>
                </c:pt>
                <c:pt idx="53">
                  <c:v>4.4965209000000002</c:v>
                </c:pt>
                <c:pt idx="54">
                  <c:v>4.1413684000000091</c:v>
                </c:pt>
                <c:pt idx="55">
                  <c:v>4.2582039333333448</c:v>
                </c:pt>
                <c:pt idx="56">
                  <c:v>4.2124059333333328</c:v>
                </c:pt>
                <c:pt idx="57">
                  <c:v>4.4259737000000001</c:v>
                </c:pt>
                <c:pt idx="58">
                  <c:v>4.5450354000000006</c:v>
                </c:pt>
                <c:pt idx="59">
                  <c:v>4.5849678999999908</c:v>
                </c:pt>
                <c:pt idx="60">
                  <c:v>4.5244977999999945</c:v>
                </c:pt>
                <c:pt idx="61">
                  <c:v>4.5818450666666664</c:v>
                </c:pt>
                <c:pt idx="62">
                  <c:v>4.3495039666666662</c:v>
                </c:pt>
                <c:pt idx="63">
                  <c:v>4.0944604</c:v>
                </c:pt>
                <c:pt idx="64">
                  <c:v>3.8988222333333327</c:v>
                </c:pt>
                <c:pt idx="65">
                  <c:v>3.8818898333333327</c:v>
                </c:pt>
                <c:pt idx="66">
                  <c:v>3.5584472666666671</c:v>
                </c:pt>
                <c:pt idx="67">
                  <c:v>3.4548028999999967</c:v>
                </c:pt>
                <c:pt idx="68">
                  <c:v>3.1980024666666664</c:v>
                </c:pt>
                <c:pt idx="69">
                  <c:v>3.0645895000000012</c:v>
                </c:pt>
                <c:pt idx="70">
                  <c:v>2.5382529999999957</c:v>
                </c:pt>
                <c:pt idx="71">
                  <c:v>2.7967556333333281</c:v>
                </c:pt>
                <c:pt idx="72">
                  <c:v>3.4906848000000004</c:v>
                </c:pt>
                <c:pt idx="73">
                  <c:v>3.7138373666666706</c:v>
                </c:pt>
                <c:pt idx="74">
                  <c:v>3.7554475999999997</c:v>
                </c:pt>
                <c:pt idx="75">
                  <c:v>2.6995525333333328</c:v>
                </c:pt>
                <c:pt idx="76">
                  <c:v>2.0276663199999998</c:v>
                </c:pt>
                <c:pt idx="77">
                  <c:v>1.7012430199999977</c:v>
                </c:pt>
                <c:pt idx="78">
                  <c:v>1.2993265933333318</c:v>
                </c:pt>
                <c:pt idx="79">
                  <c:v>2.108156540000004</c:v>
                </c:pt>
                <c:pt idx="80">
                  <c:v>1.3910948633333333</c:v>
                </c:pt>
                <c:pt idx="81">
                  <c:v>1.3399464499999998</c:v>
                </c:pt>
                <c:pt idx="82">
                  <c:v>0.72156031666666676</c:v>
                </c:pt>
                <c:pt idx="83">
                  <c:v>0.61144127666666792</c:v>
                </c:pt>
                <c:pt idx="84">
                  <c:v>0.59292381666666671</c:v>
                </c:pt>
              </c:numCache>
            </c:numRef>
          </c:val>
        </c:ser>
        <c:ser>
          <c:idx val="0"/>
          <c:order val="0"/>
          <c:tx>
            <c:strRef>
              <c:f>'Fig 2-7'!$D$2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cat>
            <c:numRef>
              <c:f>'Fig 2-7'!$H$3:$H$88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</c:numCache>
            </c:numRef>
          </c:cat>
          <c:val>
            <c:numRef>
              <c:f>'Fig 2-7'!$D$3:$D$87</c:f>
              <c:numCache>
                <c:formatCode>General</c:formatCode>
                <c:ptCount val="85"/>
                <c:pt idx="0">
                  <c:v>1.3839067999999977</c:v>
                </c:pt>
                <c:pt idx="1">
                  <c:v>1.3819761499999998</c:v>
                </c:pt>
                <c:pt idx="2">
                  <c:v>1.4613394666666668</c:v>
                </c:pt>
                <c:pt idx="3">
                  <c:v>1.4800302999999981</c:v>
                </c:pt>
                <c:pt idx="4">
                  <c:v>1.5149071999999999</c:v>
                </c:pt>
                <c:pt idx="5">
                  <c:v>1.5088011666666665</c:v>
                </c:pt>
                <c:pt idx="6">
                  <c:v>1.5724273666666688</c:v>
                </c:pt>
                <c:pt idx="7">
                  <c:v>1.6562224000000001</c:v>
                </c:pt>
                <c:pt idx="8">
                  <c:v>1.7376585333333341</c:v>
                </c:pt>
                <c:pt idx="9">
                  <c:v>1.9568558666666709</c:v>
                </c:pt>
                <c:pt idx="10">
                  <c:v>1.9941028666666709</c:v>
                </c:pt>
                <c:pt idx="11">
                  <c:v>2.1568648999999978</c:v>
                </c:pt>
                <c:pt idx="12">
                  <c:v>2.0980799333333287</c:v>
                </c:pt>
                <c:pt idx="13">
                  <c:v>2.3947292</c:v>
                </c:pt>
                <c:pt idx="14">
                  <c:v>2.7283698333333342</c:v>
                </c:pt>
                <c:pt idx="15">
                  <c:v>3.047834233333337</c:v>
                </c:pt>
                <c:pt idx="16">
                  <c:v>3.1850473666666672</c:v>
                </c:pt>
                <c:pt idx="17">
                  <c:v>3.3155889333333257</c:v>
                </c:pt>
                <c:pt idx="18">
                  <c:v>3.4984380666666666</c:v>
                </c:pt>
                <c:pt idx="19">
                  <c:v>3.6131720999999999</c:v>
                </c:pt>
                <c:pt idx="20">
                  <c:v>3.5798746333333327</c:v>
                </c:pt>
                <c:pt idx="21">
                  <c:v>3.5268476666666664</c:v>
                </c:pt>
                <c:pt idx="22">
                  <c:v>3.3501532999999997</c:v>
                </c:pt>
                <c:pt idx="23">
                  <c:v>3.2331854999999998</c:v>
                </c:pt>
                <c:pt idx="24">
                  <c:v>3.1619518666666711</c:v>
                </c:pt>
                <c:pt idx="25">
                  <c:v>3.3234074666666662</c:v>
                </c:pt>
                <c:pt idx="26">
                  <c:v>3.4662008999999987</c:v>
                </c:pt>
                <c:pt idx="27">
                  <c:v>3.4349533666666665</c:v>
                </c:pt>
                <c:pt idx="28">
                  <c:v>3.3476154666666669</c:v>
                </c:pt>
                <c:pt idx="29">
                  <c:v>3.1740387999999999</c:v>
                </c:pt>
                <c:pt idx="30">
                  <c:v>3.1558197333333333</c:v>
                </c:pt>
                <c:pt idx="31">
                  <c:v>3.3139054999999962</c:v>
                </c:pt>
                <c:pt idx="32">
                  <c:v>3.4503374999999998</c:v>
                </c:pt>
                <c:pt idx="33">
                  <c:v>3.4930750666666666</c:v>
                </c:pt>
                <c:pt idx="34">
                  <c:v>3.3273593666666672</c:v>
                </c:pt>
                <c:pt idx="35">
                  <c:v>3.2342038</c:v>
                </c:pt>
                <c:pt idx="36">
                  <c:v>3.3116761666666621</c:v>
                </c:pt>
                <c:pt idx="37">
                  <c:v>3.1407596000000004</c:v>
                </c:pt>
                <c:pt idx="38">
                  <c:v>3.0146598666666669</c:v>
                </c:pt>
                <c:pt idx="39">
                  <c:v>2.8920048999999977</c:v>
                </c:pt>
                <c:pt idx="40">
                  <c:v>3.1013332333333352</c:v>
                </c:pt>
                <c:pt idx="41">
                  <c:v>3.1850055000000004</c:v>
                </c:pt>
                <c:pt idx="42">
                  <c:v>3.1291377333333386</c:v>
                </c:pt>
                <c:pt idx="43">
                  <c:v>3.1910647999999999</c:v>
                </c:pt>
                <c:pt idx="44">
                  <c:v>3.0277136000000002</c:v>
                </c:pt>
                <c:pt idx="45">
                  <c:v>3.2009758666666692</c:v>
                </c:pt>
                <c:pt idx="46">
                  <c:v>3.0057306666666692</c:v>
                </c:pt>
                <c:pt idx="47">
                  <c:v>3.1332491333333272</c:v>
                </c:pt>
                <c:pt idx="48">
                  <c:v>2.9379786333333295</c:v>
                </c:pt>
                <c:pt idx="49">
                  <c:v>3.0846419666666662</c:v>
                </c:pt>
                <c:pt idx="50">
                  <c:v>3.0505170333333331</c:v>
                </c:pt>
                <c:pt idx="51">
                  <c:v>3.0513570666666672</c:v>
                </c:pt>
                <c:pt idx="52">
                  <c:v>2.6678474333333333</c:v>
                </c:pt>
                <c:pt idx="53">
                  <c:v>2.7429697333333336</c:v>
                </c:pt>
                <c:pt idx="54">
                  <c:v>2.7692672666666716</c:v>
                </c:pt>
                <c:pt idx="55">
                  <c:v>3.0390088333333289</c:v>
                </c:pt>
                <c:pt idx="56">
                  <c:v>3.1247771000000006</c:v>
                </c:pt>
                <c:pt idx="57">
                  <c:v>3.2867956333333335</c:v>
                </c:pt>
                <c:pt idx="58">
                  <c:v>3.4618539666666668</c:v>
                </c:pt>
                <c:pt idx="59">
                  <c:v>3.160737566666675</c:v>
                </c:pt>
                <c:pt idx="60">
                  <c:v>2.9392761666666667</c:v>
                </c:pt>
                <c:pt idx="61">
                  <c:v>2.692158033333329</c:v>
                </c:pt>
                <c:pt idx="62">
                  <c:v>2.7522367999999999</c:v>
                </c:pt>
                <c:pt idx="63">
                  <c:v>2.8260769666666667</c:v>
                </c:pt>
                <c:pt idx="64">
                  <c:v>2.8628667666666665</c:v>
                </c:pt>
                <c:pt idx="65">
                  <c:v>2.9072846333333335</c:v>
                </c:pt>
                <c:pt idx="66">
                  <c:v>2.7635173333333376</c:v>
                </c:pt>
                <c:pt idx="67">
                  <c:v>2.8396514999999947</c:v>
                </c:pt>
                <c:pt idx="68">
                  <c:v>2.6242546999999998</c:v>
                </c:pt>
                <c:pt idx="69">
                  <c:v>2.4686730333333333</c:v>
                </c:pt>
                <c:pt idx="70">
                  <c:v>1.8868577000000022</c:v>
                </c:pt>
                <c:pt idx="71">
                  <c:v>1.9191569000000022</c:v>
                </c:pt>
                <c:pt idx="72">
                  <c:v>1.558173633333334</c:v>
                </c:pt>
                <c:pt idx="73">
                  <c:v>1.8532696333333334</c:v>
                </c:pt>
                <c:pt idx="74">
                  <c:v>1.3510736033333333</c:v>
                </c:pt>
                <c:pt idx="75">
                  <c:v>1.4905885366666691</c:v>
                </c:pt>
                <c:pt idx="76">
                  <c:v>1.6230995033333333</c:v>
                </c:pt>
                <c:pt idx="77">
                  <c:v>2.1057522333333334</c:v>
                </c:pt>
                <c:pt idx="78">
                  <c:v>1.9633436533333333</c:v>
                </c:pt>
                <c:pt idx="79">
                  <c:v>2.0813987866666692</c:v>
                </c:pt>
                <c:pt idx="80">
                  <c:v>1.589534479999998</c:v>
                </c:pt>
                <c:pt idx="81">
                  <c:v>1.40443012</c:v>
                </c:pt>
                <c:pt idx="82">
                  <c:v>0.41484683000000055</c:v>
                </c:pt>
                <c:pt idx="83">
                  <c:v>0.22437064333333318</c:v>
                </c:pt>
                <c:pt idx="84">
                  <c:v>9.0773813333333342E-2</c:v>
                </c:pt>
              </c:numCache>
            </c:numRef>
          </c:val>
        </c:ser>
        <c:ser>
          <c:idx val="1"/>
          <c:order val="1"/>
          <c:tx>
            <c:strRef>
              <c:f>'Fig 2-7'!$K$2</c:f>
              <c:strCache>
                <c:ptCount val="1"/>
                <c:pt idx="0">
                  <c:v>Female</c:v>
                </c:pt>
              </c:strCache>
            </c:strRef>
          </c:tx>
          <c:marker>
            <c:symbol val="none"/>
          </c:marker>
          <c:cat>
            <c:numRef>
              <c:f>'Fig 2-7'!$H$3:$H$88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</c:numCache>
            </c:numRef>
          </c:cat>
          <c:val>
            <c:numRef>
              <c:f>'Fig 2-7'!$K$3:$K$88</c:f>
              <c:numCache>
                <c:formatCode>General</c:formatCode>
                <c:ptCount val="86"/>
                <c:pt idx="0">
                  <c:v>1.7835286999999962</c:v>
                </c:pt>
                <c:pt idx="1">
                  <c:v>1.8864097</c:v>
                </c:pt>
                <c:pt idx="2">
                  <c:v>1.9362852666666703</c:v>
                </c:pt>
                <c:pt idx="3">
                  <c:v>1.9733790000000002</c:v>
                </c:pt>
                <c:pt idx="4">
                  <c:v>2.0641347333333391</c:v>
                </c:pt>
                <c:pt idx="5">
                  <c:v>2.1649018333333352</c:v>
                </c:pt>
                <c:pt idx="6">
                  <c:v>2.3984628666666663</c:v>
                </c:pt>
                <c:pt idx="7">
                  <c:v>2.6095648000000002</c:v>
                </c:pt>
                <c:pt idx="8">
                  <c:v>2.9753476999999977</c:v>
                </c:pt>
                <c:pt idx="9">
                  <c:v>3.3577482333333291</c:v>
                </c:pt>
                <c:pt idx="10">
                  <c:v>3.5924578666666669</c:v>
                </c:pt>
                <c:pt idx="11">
                  <c:v>3.6781803333333336</c:v>
                </c:pt>
                <c:pt idx="12">
                  <c:v>4.0306937333333517</c:v>
                </c:pt>
                <c:pt idx="13">
                  <c:v>4.5271360666666531</c:v>
                </c:pt>
                <c:pt idx="14">
                  <c:v>5.0697645000000007</c:v>
                </c:pt>
                <c:pt idx="15">
                  <c:v>5.1827822999999906</c:v>
                </c:pt>
                <c:pt idx="16">
                  <c:v>5.4236130666666673</c:v>
                </c:pt>
                <c:pt idx="17">
                  <c:v>5.708479866666667</c:v>
                </c:pt>
                <c:pt idx="18">
                  <c:v>5.8927570666666655</c:v>
                </c:pt>
                <c:pt idx="19">
                  <c:v>6.1373707999999985</c:v>
                </c:pt>
                <c:pt idx="20">
                  <c:v>6.1797044333333426</c:v>
                </c:pt>
                <c:pt idx="21">
                  <c:v>6.4157410333333438</c:v>
                </c:pt>
                <c:pt idx="22">
                  <c:v>6.130820700000001</c:v>
                </c:pt>
                <c:pt idx="23">
                  <c:v>6.008362700000009</c:v>
                </c:pt>
                <c:pt idx="24">
                  <c:v>5.7862423333333517</c:v>
                </c:pt>
                <c:pt idx="25">
                  <c:v>5.8032377333333427</c:v>
                </c:pt>
                <c:pt idx="26">
                  <c:v>5.7849600333333333</c:v>
                </c:pt>
                <c:pt idx="27">
                  <c:v>5.9112833000000089</c:v>
                </c:pt>
                <c:pt idx="28">
                  <c:v>6.1275943999999836</c:v>
                </c:pt>
                <c:pt idx="29">
                  <c:v>6.0455029333333394</c:v>
                </c:pt>
                <c:pt idx="30">
                  <c:v>5.8622945999999887</c:v>
                </c:pt>
                <c:pt idx="31">
                  <c:v>5.7448639999999997</c:v>
                </c:pt>
                <c:pt idx="32">
                  <c:v>5.6610692</c:v>
                </c:pt>
                <c:pt idx="33">
                  <c:v>5.8708952666666656</c:v>
                </c:pt>
                <c:pt idx="34">
                  <c:v>5.7092935666666724</c:v>
                </c:pt>
                <c:pt idx="35">
                  <c:v>5.9423837999999991</c:v>
                </c:pt>
                <c:pt idx="36">
                  <c:v>5.6838626333333426</c:v>
                </c:pt>
                <c:pt idx="37">
                  <c:v>5.5815843333333328</c:v>
                </c:pt>
                <c:pt idx="38">
                  <c:v>5.2890831999999994</c:v>
                </c:pt>
                <c:pt idx="39">
                  <c:v>5.0644341666666506</c:v>
                </c:pt>
                <c:pt idx="40">
                  <c:v>5.1622251000000006</c:v>
                </c:pt>
                <c:pt idx="41">
                  <c:v>5.1932794333333439</c:v>
                </c:pt>
                <c:pt idx="42">
                  <c:v>5.266000833333333</c:v>
                </c:pt>
                <c:pt idx="43">
                  <c:v>5.334618233333333</c:v>
                </c:pt>
                <c:pt idx="44">
                  <c:v>5.1594506666666655</c:v>
                </c:pt>
                <c:pt idx="45">
                  <c:v>5.3382515333333425</c:v>
                </c:pt>
                <c:pt idx="46">
                  <c:v>5.1444565999999856</c:v>
                </c:pt>
                <c:pt idx="47">
                  <c:v>5.1979878999999825</c:v>
                </c:pt>
                <c:pt idx="48">
                  <c:v>5.0817388333333415</c:v>
                </c:pt>
                <c:pt idx="49">
                  <c:v>5.0930832333333393</c:v>
                </c:pt>
                <c:pt idx="50">
                  <c:v>5.2377392</c:v>
                </c:pt>
                <c:pt idx="51">
                  <c:v>5.2689078333333335</c:v>
                </c:pt>
                <c:pt idx="52">
                  <c:v>4.8440862333333286</c:v>
                </c:pt>
                <c:pt idx="53">
                  <c:v>4.4965209000000002</c:v>
                </c:pt>
                <c:pt idx="54">
                  <c:v>4.1413684000000091</c:v>
                </c:pt>
                <c:pt idx="55">
                  <c:v>4.2582039333333448</c:v>
                </c:pt>
                <c:pt idx="56">
                  <c:v>4.2124059333333328</c:v>
                </c:pt>
                <c:pt idx="57">
                  <c:v>4.4259737000000001</c:v>
                </c:pt>
                <c:pt idx="58">
                  <c:v>4.5450354000000006</c:v>
                </c:pt>
                <c:pt idx="59">
                  <c:v>4.5849678999999908</c:v>
                </c:pt>
                <c:pt idx="60">
                  <c:v>4.5244977999999945</c:v>
                </c:pt>
                <c:pt idx="61">
                  <c:v>4.5818450666666664</c:v>
                </c:pt>
                <c:pt idx="62">
                  <c:v>4.3495039666666662</c:v>
                </c:pt>
                <c:pt idx="63">
                  <c:v>4.0944604</c:v>
                </c:pt>
                <c:pt idx="64">
                  <c:v>3.8988222333333327</c:v>
                </c:pt>
                <c:pt idx="65">
                  <c:v>3.8818898333333327</c:v>
                </c:pt>
                <c:pt idx="66">
                  <c:v>3.5584472666666671</c:v>
                </c:pt>
                <c:pt idx="67">
                  <c:v>3.4548028999999967</c:v>
                </c:pt>
                <c:pt idx="68">
                  <c:v>3.1980024666666664</c:v>
                </c:pt>
                <c:pt idx="69">
                  <c:v>3.0645895000000012</c:v>
                </c:pt>
                <c:pt idx="70">
                  <c:v>2.5382529999999957</c:v>
                </c:pt>
                <c:pt idx="71">
                  <c:v>2.7967556333333281</c:v>
                </c:pt>
                <c:pt idx="72">
                  <c:v>3.4906848000000004</c:v>
                </c:pt>
                <c:pt idx="73">
                  <c:v>3.7138373666666706</c:v>
                </c:pt>
                <c:pt idx="74">
                  <c:v>3.7554475999999997</c:v>
                </c:pt>
                <c:pt idx="75">
                  <c:v>2.6995525333333328</c:v>
                </c:pt>
                <c:pt idx="76">
                  <c:v>2.0276663199999998</c:v>
                </c:pt>
                <c:pt idx="77">
                  <c:v>1.7012430199999977</c:v>
                </c:pt>
                <c:pt idx="78">
                  <c:v>1.2993265933333318</c:v>
                </c:pt>
                <c:pt idx="79">
                  <c:v>2.108156540000004</c:v>
                </c:pt>
                <c:pt idx="80">
                  <c:v>1.3910948633333333</c:v>
                </c:pt>
                <c:pt idx="81">
                  <c:v>1.3399464499999998</c:v>
                </c:pt>
                <c:pt idx="82">
                  <c:v>0.72156031666666676</c:v>
                </c:pt>
                <c:pt idx="83">
                  <c:v>0.61144127666666792</c:v>
                </c:pt>
                <c:pt idx="84">
                  <c:v>0.59292381666666671</c:v>
                </c:pt>
              </c:numCache>
            </c:numRef>
          </c:val>
        </c:ser>
        <c:marker val="1"/>
        <c:axId val="80975744"/>
        <c:axId val="81072896"/>
      </c:lineChart>
      <c:catAx>
        <c:axId val="80975744"/>
        <c:scaling>
          <c:orientation val="minMax"/>
        </c:scaling>
        <c:axPos val="b"/>
        <c:numFmt formatCode="General" sourceLinked="1"/>
        <c:majorTickMark val="none"/>
        <c:tickLblPos val="nextTo"/>
        <c:crossAx val="81072896"/>
        <c:crosses val="autoZero"/>
        <c:auto val="1"/>
        <c:lblAlgn val="ctr"/>
        <c:lblOffset val="100"/>
        <c:tickLblSkip val="5"/>
      </c:catAx>
      <c:valAx>
        <c:axId val="81072896"/>
        <c:scaling>
          <c:orientation val="minMax"/>
        </c:scaling>
        <c:axPos val="l"/>
        <c:majorGridlines>
          <c:spPr>
            <a:ln>
              <a:solidFill>
                <a:prstClr val="black"/>
              </a:solidFill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80975744"/>
        <c:crosses val="autoZero"/>
        <c:crossBetween val="between"/>
      </c:valAx>
    </c:plotArea>
    <c:legend>
      <c:legendPos val="b"/>
      <c:legendEntry>
        <c:idx val="0"/>
        <c:delete val="1"/>
      </c:legendEntry>
      <c:legendEntry>
        <c:idx val="1"/>
        <c:delete val="1"/>
      </c:legendEntry>
      <c:layout/>
    </c:legend>
    <c:plotVisOnly val="1"/>
  </c:chart>
  <c:txPr>
    <a:bodyPr/>
    <a:lstStyle/>
    <a:p>
      <a:pPr>
        <a:defRPr sz="1200" b="1">
          <a:latin typeface="+mj-lt"/>
        </a:defRPr>
      </a:pPr>
      <a:endParaRPr lang="es-MX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 sz="1800"/>
            </a:pPr>
            <a:r>
              <a:rPr lang="es-MX" sz="1800" dirty="0" err="1" smtClean="0"/>
              <a:t>Outflow</a:t>
            </a:r>
            <a:r>
              <a:rPr lang="es-MX" sz="1800" baseline="0" dirty="0" smtClean="0"/>
              <a:t> of </a:t>
            </a:r>
            <a:r>
              <a:rPr lang="es-MX" sz="1800" dirty="0" err="1" smtClean="0"/>
              <a:t>own</a:t>
            </a:r>
            <a:r>
              <a:rPr lang="es-MX" sz="1800" dirty="0" smtClean="0"/>
              <a:t> </a:t>
            </a:r>
            <a:r>
              <a:rPr lang="es-MX" sz="1800" dirty="0"/>
              <a:t>household per year, by age and type of activity</a:t>
            </a:r>
          </a:p>
        </c:rich>
      </c:tx>
      <c:layout>
        <c:manualLayout>
          <c:xMode val="edge"/>
          <c:yMode val="edge"/>
          <c:x val="0.15184261689511044"/>
          <c:y val="7.1360069545966534E-2"/>
        </c:manualLayout>
      </c:layout>
    </c:title>
    <c:plotArea>
      <c:layout>
        <c:manualLayout>
          <c:layoutTarget val="inner"/>
          <c:xMode val="edge"/>
          <c:yMode val="edge"/>
          <c:x val="0.14919376397394768"/>
          <c:y val="0.25773707908144577"/>
          <c:w val="0.82726414406532456"/>
          <c:h val="0.50946554398306665"/>
        </c:manualLayout>
      </c:layout>
      <c:lineChart>
        <c:grouping val="standard"/>
        <c:ser>
          <c:idx val="0"/>
          <c:order val="0"/>
          <c:tx>
            <c:strRef>
              <c:f>general!$G$2</c:f>
              <c:strCache>
                <c:ptCount val="1"/>
                <c:pt idx="0">
                  <c:v>Household Maintainance</c:v>
                </c:pt>
              </c:strCache>
            </c:strRef>
          </c:tx>
          <c:spPr>
            <a:ln>
              <a:solidFill>
                <a:srgbClr val="569846"/>
              </a:solidFill>
            </a:ln>
          </c:spPr>
          <c:marker>
            <c:symbol val="none"/>
          </c:marker>
          <c:cat>
            <c:numRef>
              <c:f>general!$A$3:$A$88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general!$G$3:$G$88</c:f>
              <c:numCache>
                <c:formatCode>General</c:formatCode>
                <c:ptCount val="86"/>
                <c:pt idx="0">
                  <c:v>-501.17970000000008</c:v>
                </c:pt>
                <c:pt idx="1">
                  <c:v>-538.45443999999998</c:v>
                </c:pt>
                <c:pt idx="2">
                  <c:v>-575.11338000000194</c:v>
                </c:pt>
                <c:pt idx="3">
                  <c:v>-610.54469333333338</c:v>
                </c:pt>
                <c:pt idx="4">
                  <c:v>-657.03319999999997</c:v>
                </c:pt>
                <c:pt idx="5">
                  <c:v>-691.32469333333336</c:v>
                </c:pt>
                <c:pt idx="6">
                  <c:v>-764.26708666666855</c:v>
                </c:pt>
                <c:pt idx="7">
                  <c:v>-831.32177000000001</c:v>
                </c:pt>
                <c:pt idx="8">
                  <c:v>-913.16224333333298</c:v>
                </c:pt>
                <c:pt idx="9">
                  <c:v>-1007.2025366666693</c:v>
                </c:pt>
                <c:pt idx="10">
                  <c:v>-1076.90086666667</c:v>
                </c:pt>
                <c:pt idx="11">
                  <c:v>-1097.1937666666659</c:v>
                </c:pt>
                <c:pt idx="12">
                  <c:v>-1124.954</c:v>
                </c:pt>
                <c:pt idx="13">
                  <c:v>-1191.47403333333</c:v>
                </c:pt>
                <c:pt idx="14">
                  <c:v>-1289.0917666666667</c:v>
                </c:pt>
                <c:pt idx="15">
                  <c:v>-1326.3403333333295</c:v>
                </c:pt>
                <c:pt idx="16">
                  <c:v>-1354.5544333333282</c:v>
                </c:pt>
                <c:pt idx="17">
                  <c:v>-1424.5298666666665</c:v>
                </c:pt>
                <c:pt idx="18">
                  <c:v>-1474.9486666666703</c:v>
                </c:pt>
                <c:pt idx="19">
                  <c:v>-1525.6132999999998</c:v>
                </c:pt>
                <c:pt idx="20">
                  <c:v>-1530.7670666666681</c:v>
                </c:pt>
                <c:pt idx="21">
                  <c:v>-1575.1897999999999</c:v>
                </c:pt>
                <c:pt idx="22">
                  <c:v>-1518.2180333333329</c:v>
                </c:pt>
                <c:pt idx="23">
                  <c:v>-1486.7241666666669</c:v>
                </c:pt>
                <c:pt idx="24">
                  <c:v>-1478.5954666666669</c:v>
                </c:pt>
                <c:pt idx="25">
                  <c:v>-1516.1416999999999</c:v>
                </c:pt>
                <c:pt idx="26">
                  <c:v>-1548.0289666666667</c:v>
                </c:pt>
                <c:pt idx="27">
                  <c:v>-1547.7667666666703</c:v>
                </c:pt>
                <c:pt idx="28">
                  <c:v>-1610.3908999999999</c:v>
                </c:pt>
                <c:pt idx="29">
                  <c:v>-1579.0196333333329</c:v>
                </c:pt>
                <c:pt idx="30">
                  <c:v>-1565.4920333333328</c:v>
                </c:pt>
                <c:pt idx="31">
                  <c:v>-1595.0167000000001</c:v>
                </c:pt>
                <c:pt idx="32">
                  <c:v>-1633.43986666667</c:v>
                </c:pt>
                <c:pt idx="33">
                  <c:v>-1682.4735000000001</c:v>
                </c:pt>
                <c:pt idx="34">
                  <c:v>-1610.5729999999999</c:v>
                </c:pt>
                <c:pt idx="35">
                  <c:v>-1694.5138666666664</c:v>
                </c:pt>
                <c:pt idx="36">
                  <c:v>-1681.1540333333285</c:v>
                </c:pt>
                <c:pt idx="37">
                  <c:v>-1671.6440999999998</c:v>
                </c:pt>
                <c:pt idx="38">
                  <c:v>-1543.0678333333328</c:v>
                </c:pt>
                <c:pt idx="39">
                  <c:v>-1497.6002333333297</c:v>
                </c:pt>
                <c:pt idx="40">
                  <c:v>-1526.1563333333297</c:v>
                </c:pt>
                <c:pt idx="41">
                  <c:v>-1573.6665</c:v>
                </c:pt>
                <c:pt idx="42">
                  <c:v>-1558.0011000000002</c:v>
                </c:pt>
                <c:pt idx="43">
                  <c:v>-1606.9699000000001</c:v>
                </c:pt>
                <c:pt idx="44">
                  <c:v>-1557.9188666666705</c:v>
                </c:pt>
                <c:pt idx="45">
                  <c:v>-1636.6693666666658</c:v>
                </c:pt>
                <c:pt idx="46">
                  <c:v>-1559.1483333333292</c:v>
                </c:pt>
                <c:pt idx="47">
                  <c:v>-1566.7310666666665</c:v>
                </c:pt>
                <c:pt idx="48">
                  <c:v>-1537.3403666666666</c:v>
                </c:pt>
                <c:pt idx="49">
                  <c:v>-1584.1454666666668</c:v>
                </c:pt>
                <c:pt idx="50">
                  <c:v>-1601.5818999999999</c:v>
                </c:pt>
                <c:pt idx="51">
                  <c:v>-1599.6586</c:v>
                </c:pt>
                <c:pt idx="52">
                  <c:v>-1488.3625333333302</c:v>
                </c:pt>
                <c:pt idx="53">
                  <c:v>-1477.2722666666668</c:v>
                </c:pt>
                <c:pt idx="54">
                  <c:v>-1438.2808333333328</c:v>
                </c:pt>
                <c:pt idx="55">
                  <c:v>-1449.6425333333302</c:v>
                </c:pt>
                <c:pt idx="56">
                  <c:v>-1464.0063333333328</c:v>
                </c:pt>
                <c:pt idx="57">
                  <c:v>-1456.8049666666666</c:v>
                </c:pt>
                <c:pt idx="58">
                  <c:v>-1547.54</c:v>
                </c:pt>
                <c:pt idx="59">
                  <c:v>-1461.8016333333328</c:v>
                </c:pt>
                <c:pt idx="60">
                  <c:v>-1441.78293333333</c:v>
                </c:pt>
                <c:pt idx="61">
                  <c:v>-1344.7040333333302</c:v>
                </c:pt>
                <c:pt idx="62">
                  <c:v>-1336.7337333333328</c:v>
                </c:pt>
                <c:pt idx="63">
                  <c:v>-1323.0345</c:v>
                </c:pt>
                <c:pt idx="64">
                  <c:v>-1326.3139999999999</c:v>
                </c:pt>
                <c:pt idx="65">
                  <c:v>-1339.9698666666695</c:v>
                </c:pt>
                <c:pt idx="66">
                  <c:v>-1243.9766000000011</c:v>
                </c:pt>
                <c:pt idx="67">
                  <c:v>-1175.4533999999999</c:v>
                </c:pt>
                <c:pt idx="68">
                  <c:v>-1064.3776</c:v>
                </c:pt>
                <c:pt idx="69">
                  <c:v>-1096.6020666666666</c:v>
                </c:pt>
                <c:pt idx="70">
                  <c:v>-1007.8479733333334</c:v>
                </c:pt>
                <c:pt idx="71">
                  <c:v>-1048.6425399999998</c:v>
                </c:pt>
                <c:pt idx="72">
                  <c:v>-966.72871666667004</c:v>
                </c:pt>
                <c:pt idx="73">
                  <c:v>-966.12906333333331</c:v>
                </c:pt>
                <c:pt idx="74">
                  <c:v>-843.99212999999781</c:v>
                </c:pt>
                <c:pt idx="75">
                  <c:v>-718.00500333333332</c:v>
                </c:pt>
                <c:pt idx="76">
                  <c:v>-604.32630333333339</c:v>
                </c:pt>
                <c:pt idx="77">
                  <c:v>-793.8676366666665</c:v>
                </c:pt>
                <c:pt idx="78">
                  <c:v>-679.46130999999946</c:v>
                </c:pt>
                <c:pt idx="79">
                  <c:v>-776.59373333333542</c:v>
                </c:pt>
                <c:pt idx="80">
                  <c:v>-501.39553666666666</c:v>
                </c:pt>
                <c:pt idx="81">
                  <c:v>-472.76034666666675</c:v>
                </c:pt>
                <c:pt idx="82">
                  <c:v>-363.26088333333496</c:v>
                </c:pt>
                <c:pt idx="83">
                  <c:v>-244.05631666666667</c:v>
                </c:pt>
                <c:pt idx="84">
                  <c:v>-209.29528333333334</c:v>
                </c:pt>
                <c:pt idx="85">
                  <c:v>-124.06422333333354</c:v>
                </c:pt>
              </c:numCache>
            </c:numRef>
          </c:val>
        </c:ser>
        <c:ser>
          <c:idx val="1"/>
          <c:order val="1"/>
          <c:tx>
            <c:strRef>
              <c:f>general!$H$2</c:f>
              <c:strCache>
                <c:ptCount val="1"/>
                <c:pt idx="0">
                  <c:v>Care for the disabled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general!$A$3:$A$88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general!$H$3:$H$88</c:f>
              <c:numCache>
                <c:formatCode>General</c:formatCode>
                <c:ptCount val="86"/>
                <c:pt idx="0">
                  <c:v>-1.2038073999999968</c:v>
                </c:pt>
                <c:pt idx="1">
                  <c:v>-1.3128694499999998</c:v>
                </c:pt>
                <c:pt idx="2">
                  <c:v>-1.4311402999999958</c:v>
                </c:pt>
                <c:pt idx="3">
                  <c:v>-1.0871710099999998</c:v>
                </c:pt>
                <c:pt idx="4">
                  <c:v>-1.7502655433333341</c:v>
                </c:pt>
                <c:pt idx="5">
                  <c:v>-2.6564499099999934</c:v>
                </c:pt>
                <c:pt idx="6">
                  <c:v>-3.5298017666666692</c:v>
                </c:pt>
                <c:pt idx="7">
                  <c:v>-3.9211236</c:v>
                </c:pt>
                <c:pt idx="8">
                  <c:v>-2.6984522999999987</c:v>
                </c:pt>
                <c:pt idx="9">
                  <c:v>-3.8453218000000002</c:v>
                </c:pt>
                <c:pt idx="10">
                  <c:v>-2.3667304266666664</c:v>
                </c:pt>
                <c:pt idx="11">
                  <c:v>-2.1273233600000072</c:v>
                </c:pt>
                <c:pt idx="12">
                  <c:v>-2.7867615266666692</c:v>
                </c:pt>
                <c:pt idx="13">
                  <c:v>-4.3385696333333472</c:v>
                </c:pt>
                <c:pt idx="14">
                  <c:v>-7.2596160666666663</c:v>
                </c:pt>
                <c:pt idx="15">
                  <c:v>-5.0639320333333329</c:v>
                </c:pt>
                <c:pt idx="16">
                  <c:v>-3.5158016233333327</c:v>
                </c:pt>
                <c:pt idx="17">
                  <c:v>-3.2018980900000003</c:v>
                </c:pt>
                <c:pt idx="18">
                  <c:v>-4.1482961566666674</c:v>
                </c:pt>
                <c:pt idx="19">
                  <c:v>-6.4264362333333338</c:v>
                </c:pt>
                <c:pt idx="20">
                  <c:v>-5.6729149999999784</c:v>
                </c:pt>
                <c:pt idx="21">
                  <c:v>-9.4037766000000005</c:v>
                </c:pt>
                <c:pt idx="22">
                  <c:v>-7.3135587966666664</c:v>
                </c:pt>
                <c:pt idx="23">
                  <c:v>-10.363009796666702</c:v>
                </c:pt>
                <c:pt idx="24">
                  <c:v>-5.3918904899999989</c:v>
                </c:pt>
                <c:pt idx="25">
                  <c:v>-5.5189891266666669</c:v>
                </c:pt>
                <c:pt idx="26">
                  <c:v>-5.854759459999987</c:v>
                </c:pt>
                <c:pt idx="27">
                  <c:v>-6.3596689999999994</c:v>
                </c:pt>
                <c:pt idx="28">
                  <c:v>-11.2840259</c:v>
                </c:pt>
                <c:pt idx="29">
                  <c:v>-8.5876094666666667</c:v>
                </c:pt>
                <c:pt idx="30">
                  <c:v>-12.63003556666667</c:v>
                </c:pt>
                <c:pt idx="31">
                  <c:v>-7.5890757633333434</c:v>
                </c:pt>
                <c:pt idx="32">
                  <c:v>-21.797498196666691</c:v>
                </c:pt>
                <c:pt idx="33">
                  <c:v>-21.433570529999987</c:v>
                </c:pt>
                <c:pt idx="34">
                  <c:v>-23.130139499999999</c:v>
                </c:pt>
                <c:pt idx="35">
                  <c:v>-14.667848166666667</c:v>
                </c:pt>
                <c:pt idx="36">
                  <c:v>-16.775772166666666</c:v>
                </c:pt>
                <c:pt idx="37">
                  <c:v>-20.593783999999989</c:v>
                </c:pt>
                <c:pt idx="38">
                  <c:v>-16.234348999999987</c:v>
                </c:pt>
                <c:pt idx="39">
                  <c:v>-18.5806403333332</c:v>
                </c:pt>
                <c:pt idx="40">
                  <c:v>-15.781456733333336</c:v>
                </c:pt>
                <c:pt idx="41">
                  <c:v>-17.037655400000073</c:v>
                </c:pt>
                <c:pt idx="42">
                  <c:v>-12.285150733333333</c:v>
                </c:pt>
                <c:pt idx="43">
                  <c:v>-9.3178556666666665</c:v>
                </c:pt>
                <c:pt idx="44">
                  <c:v>-6.8065271000000003</c:v>
                </c:pt>
                <c:pt idx="45">
                  <c:v>-9.5315167666666678</c:v>
                </c:pt>
                <c:pt idx="46">
                  <c:v>-13.522458766666666</c:v>
                </c:pt>
                <c:pt idx="47">
                  <c:v>-16.522648333333215</c:v>
                </c:pt>
                <c:pt idx="48">
                  <c:v>-17.687876333333289</c:v>
                </c:pt>
                <c:pt idx="49">
                  <c:v>-16.661134566666664</c:v>
                </c:pt>
                <c:pt idx="50">
                  <c:v>-18.342177566666667</c:v>
                </c:pt>
                <c:pt idx="51">
                  <c:v>-10.821930200000002</c:v>
                </c:pt>
                <c:pt idx="52">
                  <c:v>-10.0184959</c:v>
                </c:pt>
                <c:pt idx="53">
                  <c:v>-16.657373900000035</c:v>
                </c:pt>
                <c:pt idx="54">
                  <c:v>-19.675061933333289</c:v>
                </c:pt>
                <c:pt idx="55">
                  <c:v>-19.403530033333215</c:v>
                </c:pt>
                <c:pt idx="56">
                  <c:v>-7.8107424999999999</c:v>
                </c:pt>
                <c:pt idx="57">
                  <c:v>-4.72779556666665</c:v>
                </c:pt>
                <c:pt idx="58">
                  <c:v>-7.7448912000000005</c:v>
                </c:pt>
                <c:pt idx="59">
                  <c:v>-5.3435753999999882</c:v>
                </c:pt>
                <c:pt idx="60">
                  <c:v>-15.176892666666674</c:v>
                </c:pt>
                <c:pt idx="61">
                  <c:v>-46.865166333333342</c:v>
                </c:pt>
                <c:pt idx="62">
                  <c:v>-58.654545000000006</c:v>
                </c:pt>
                <c:pt idx="63">
                  <c:v>-61.31036066666644</c:v>
                </c:pt>
                <c:pt idx="64">
                  <c:v>-25.397363366666713</c:v>
                </c:pt>
                <c:pt idx="65">
                  <c:v>-13.607984700000001</c:v>
                </c:pt>
                <c:pt idx="66">
                  <c:v>-22.287071366666691</c:v>
                </c:pt>
                <c:pt idx="67">
                  <c:v>-25.467927</c:v>
                </c:pt>
                <c:pt idx="68">
                  <c:v>-36.109326000000003</c:v>
                </c:pt>
                <c:pt idx="69">
                  <c:v>-31.714478666666722</c:v>
                </c:pt>
                <c:pt idx="70">
                  <c:v>-27.852017</c:v>
                </c:pt>
                <c:pt idx="71">
                  <c:v>-17.210618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</c:numCache>
            </c:numRef>
          </c:val>
        </c:ser>
        <c:ser>
          <c:idx val="2"/>
          <c:order val="2"/>
          <c:tx>
            <c:strRef>
              <c:f>general!$I$2</c:f>
              <c:strCache>
                <c:ptCount val="1"/>
                <c:pt idx="0">
                  <c:v>Child care</c:v>
                </c:pt>
              </c:strCache>
            </c:strRef>
          </c:tx>
          <c:spPr>
            <a:ln>
              <a:solidFill>
                <a:srgbClr val="C06AA3"/>
              </a:solidFill>
            </a:ln>
          </c:spPr>
          <c:marker>
            <c:symbol val="none"/>
          </c:marker>
          <c:cat>
            <c:numRef>
              <c:f>general!$A$3:$A$88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general!$I$3:$I$88</c:f>
              <c:numCache>
                <c:formatCode>General</c:formatCode>
                <c:ptCount val="86"/>
                <c:pt idx="0">
                  <c:v>-145.13585999999998</c:v>
                </c:pt>
                <c:pt idx="1">
                  <c:v>-135.92010500000001</c:v>
                </c:pt>
                <c:pt idx="2">
                  <c:v>-126.57045666666647</c:v>
                </c:pt>
                <c:pt idx="3">
                  <c:v>-116.46238666666665</c:v>
                </c:pt>
                <c:pt idx="4">
                  <c:v>-101.99449933333339</c:v>
                </c:pt>
                <c:pt idx="5">
                  <c:v>-107.293986</c:v>
                </c:pt>
                <c:pt idx="6">
                  <c:v>-116.63427266666665</c:v>
                </c:pt>
                <c:pt idx="7">
                  <c:v>-140.33492666666666</c:v>
                </c:pt>
                <c:pt idx="8">
                  <c:v>-179.69713000000004</c:v>
                </c:pt>
                <c:pt idx="9">
                  <c:v>-205.22869333333341</c:v>
                </c:pt>
                <c:pt idx="10">
                  <c:v>-239.29964333333336</c:v>
                </c:pt>
                <c:pt idx="11">
                  <c:v>-276.0636533333344</c:v>
                </c:pt>
                <c:pt idx="12">
                  <c:v>-314.6156833333352</c:v>
                </c:pt>
                <c:pt idx="13">
                  <c:v>-363.24659333333415</c:v>
                </c:pt>
                <c:pt idx="14">
                  <c:v>-394.07470333333453</c:v>
                </c:pt>
                <c:pt idx="15">
                  <c:v>-419.44416666666672</c:v>
                </c:pt>
                <c:pt idx="16">
                  <c:v>-444.5368733333342</c:v>
                </c:pt>
                <c:pt idx="17">
                  <c:v>-450.63989999999995</c:v>
                </c:pt>
                <c:pt idx="18">
                  <c:v>-464.45259000000004</c:v>
                </c:pt>
                <c:pt idx="19">
                  <c:v>-451.85091666666671</c:v>
                </c:pt>
                <c:pt idx="20">
                  <c:v>-427.88727</c:v>
                </c:pt>
                <c:pt idx="21">
                  <c:v>-417.78362333333422</c:v>
                </c:pt>
                <c:pt idx="22">
                  <c:v>-404.36105333333421</c:v>
                </c:pt>
                <c:pt idx="23">
                  <c:v>-391.47218999999916</c:v>
                </c:pt>
                <c:pt idx="24">
                  <c:v>-370.73813666666575</c:v>
                </c:pt>
                <c:pt idx="25">
                  <c:v>-347.70242999999999</c:v>
                </c:pt>
                <c:pt idx="26">
                  <c:v>-332.77489333333477</c:v>
                </c:pt>
                <c:pt idx="27">
                  <c:v>-312.90146999999928</c:v>
                </c:pt>
                <c:pt idx="28">
                  <c:v>-286.41662666666667</c:v>
                </c:pt>
                <c:pt idx="29">
                  <c:v>-254.42354666666665</c:v>
                </c:pt>
                <c:pt idx="30">
                  <c:v>-223.09365333333335</c:v>
                </c:pt>
                <c:pt idx="31">
                  <c:v>-203.14565999999962</c:v>
                </c:pt>
                <c:pt idx="32">
                  <c:v>-189.00298333333367</c:v>
                </c:pt>
                <c:pt idx="33">
                  <c:v>-171.95478666666668</c:v>
                </c:pt>
                <c:pt idx="34">
                  <c:v>-166.8806233333338</c:v>
                </c:pt>
                <c:pt idx="35">
                  <c:v>-156.56935999999999</c:v>
                </c:pt>
                <c:pt idx="36">
                  <c:v>-145.43083000000001</c:v>
                </c:pt>
                <c:pt idx="37">
                  <c:v>-130.23333333333341</c:v>
                </c:pt>
                <c:pt idx="38">
                  <c:v>-121.43070999999999</c:v>
                </c:pt>
                <c:pt idx="39">
                  <c:v>-110.93911933333339</c:v>
                </c:pt>
                <c:pt idx="40">
                  <c:v>-109.89170266666665</c:v>
                </c:pt>
                <c:pt idx="41">
                  <c:v>-97.462264666666726</c:v>
                </c:pt>
                <c:pt idx="42">
                  <c:v>-102.24924866666667</c:v>
                </c:pt>
                <c:pt idx="43">
                  <c:v>-96.992158666666668</c:v>
                </c:pt>
                <c:pt idx="44">
                  <c:v>-85.983404000000007</c:v>
                </c:pt>
                <c:pt idx="45">
                  <c:v>-77.789948333333143</c:v>
                </c:pt>
                <c:pt idx="46">
                  <c:v>-70.138164000000003</c:v>
                </c:pt>
                <c:pt idx="47">
                  <c:v>-81.840991333333278</c:v>
                </c:pt>
                <c:pt idx="48">
                  <c:v>-75.433730666666648</c:v>
                </c:pt>
                <c:pt idx="49">
                  <c:v>-73.024827000000002</c:v>
                </c:pt>
                <c:pt idx="50">
                  <c:v>-62.537212000000011</c:v>
                </c:pt>
                <c:pt idx="51">
                  <c:v>-64.939668666666662</c:v>
                </c:pt>
                <c:pt idx="52">
                  <c:v>-54.855742333333325</c:v>
                </c:pt>
                <c:pt idx="53">
                  <c:v>-47.510366000000005</c:v>
                </c:pt>
                <c:pt idx="54">
                  <c:v>-50.285791333333329</c:v>
                </c:pt>
                <c:pt idx="55">
                  <c:v>-55.933252000000003</c:v>
                </c:pt>
                <c:pt idx="56">
                  <c:v>-69.524306333333158</c:v>
                </c:pt>
                <c:pt idx="57">
                  <c:v>-52.502061666666464</c:v>
                </c:pt>
                <c:pt idx="58">
                  <c:v>-37.376944333333228</c:v>
                </c:pt>
                <c:pt idx="59">
                  <c:v>-28.886287333333254</c:v>
                </c:pt>
                <c:pt idx="60">
                  <c:v>-27.782807333333235</c:v>
                </c:pt>
                <c:pt idx="61">
                  <c:v>-21.453411633333243</c:v>
                </c:pt>
                <c:pt idx="62">
                  <c:v>-26.927591966666665</c:v>
                </c:pt>
                <c:pt idx="63">
                  <c:v>-28.386365299999987</c:v>
                </c:pt>
                <c:pt idx="64">
                  <c:v>-49.552664999999998</c:v>
                </c:pt>
                <c:pt idx="65">
                  <c:v>-47.744181666666464</c:v>
                </c:pt>
                <c:pt idx="66">
                  <c:v>-48.726846666666503</c:v>
                </c:pt>
                <c:pt idx="67">
                  <c:v>-42.872338333333332</c:v>
                </c:pt>
                <c:pt idx="68">
                  <c:v>-28.636941966666722</c:v>
                </c:pt>
                <c:pt idx="69">
                  <c:v>-42.315236633333235</c:v>
                </c:pt>
                <c:pt idx="70">
                  <c:v>-27.391412933333235</c:v>
                </c:pt>
                <c:pt idx="71">
                  <c:v>-31.548380300000002</c:v>
                </c:pt>
                <c:pt idx="72">
                  <c:v>-44.532972966666655</c:v>
                </c:pt>
                <c:pt idx="73">
                  <c:v>-42.903508666666518</c:v>
                </c:pt>
                <c:pt idx="74">
                  <c:v>-48.532966666666518</c:v>
                </c:pt>
                <c:pt idx="75">
                  <c:v>-12.653715</c:v>
                </c:pt>
                <c:pt idx="76">
                  <c:v>-22.012689333333242</c:v>
                </c:pt>
                <c:pt idx="77">
                  <c:v>-9.9797226666666727</c:v>
                </c:pt>
                <c:pt idx="78">
                  <c:v>-9.3589743333333342</c:v>
                </c:pt>
                <c:pt idx="79">
                  <c:v>-97.333333333333258</c:v>
                </c:pt>
                <c:pt idx="80">
                  <c:v>-97.333333333333258</c:v>
                </c:pt>
                <c:pt idx="81">
                  <c:v>-120.50793800000001</c:v>
                </c:pt>
                <c:pt idx="82">
                  <c:v>-23.174604666666717</c:v>
                </c:pt>
                <c:pt idx="83">
                  <c:v>-23.174604666666717</c:v>
                </c:pt>
                <c:pt idx="84">
                  <c:v>0</c:v>
                </c:pt>
                <c:pt idx="85">
                  <c:v>0</c:v>
                </c:pt>
              </c:numCache>
            </c:numRef>
          </c:val>
        </c:ser>
        <c:ser>
          <c:idx val="3"/>
          <c:order val="3"/>
          <c:tx>
            <c:strRef>
              <c:f>general!$J$2</c:f>
              <c:strCache>
                <c:ptCount val="1"/>
                <c:pt idx="0">
                  <c:v>Total time for Own Household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general!$A$3:$A$88</c:f>
              <c:numCache>
                <c:formatCode>General</c:formatCode>
                <c:ptCount val="86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  <c:pt idx="29">
                  <c:v>41</c:v>
                </c:pt>
                <c:pt idx="30">
                  <c:v>42</c:v>
                </c:pt>
                <c:pt idx="31">
                  <c:v>43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48</c:v>
                </c:pt>
                <c:pt idx="37">
                  <c:v>49</c:v>
                </c:pt>
                <c:pt idx="38">
                  <c:v>50</c:v>
                </c:pt>
                <c:pt idx="39">
                  <c:v>51</c:v>
                </c:pt>
                <c:pt idx="40">
                  <c:v>52</c:v>
                </c:pt>
                <c:pt idx="41">
                  <c:v>53</c:v>
                </c:pt>
                <c:pt idx="42">
                  <c:v>54</c:v>
                </c:pt>
                <c:pt idx="43">
                  <c:v>55</c:v>
                </c:pt>
                <c:pt idx="44">
                  <c:v>56</c:v>
                </c:pt>
                <c:pt idx="45">
                  <c:v>57</c:v>
                </c:pt>
                <c:pt idx="46">
                  <c:v>58</c:v>
                </c:pt>
                <c:pt idx="47">
                  <c:v>59</c:v>
                </c:pt>
                <c:pt idx="48">
                  <c:v>60</c:v>
                </c:pt>
                <c:pt idx="49">
                  <c:v>61</c:v>
                </c:pt>
                <c:pt idx="50">
                  <c:v>62</c:v>
                </c:pt>
                <c:pt idx="51">
                  <c:v>63</c:v>
                </c:pt>
                <c:pt idx="52">
                  <c:v>64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68</c:v>
                </c:pt>
                <c:pt idx="57">
                  <c:v>69</c:v>
                </c:pt>
                <c:pt idx="58">
                  <c:v>70</c:v>
                </c:pt>
                <c:pt idx="59">
                  <c:v>71</c:v>
                </c:pt>
                <c:pt idx="60">
                  <c:v>72</c:v>
                </c:pt>
                <c:pt idx="61">
                  <c:v>73</c:v>
                </c:pt>
                <c:pt idx="62">
                  <c:v>74</c:v>
                </c:pt>
                <c:pt idx="63">
                  <c:v>75</c:v>
                </c:pt>
                <c:pt idx="64">
                  <c:v>76</c:v>
                </c:pt>
                <c:pt idx="65">
                  <c:v>77</c:v>
                </c:pt>
                <c:pt idx="66">
                  <c:v>78</c:v>
                </c:pt>
                <c:pt idx="67">
                  <c:v>79</c:v>
                </c:pt>
                <c:pt idx="68">
                  <c:v>80</c:v>
                </c:pt>
                <c:pt idx="69">
                  <c:v>81</c:v>
                </c:pt>
                <c:pt idx="70">
                  <c:v>82</c:v>
                </c:pt>
                <c:pt idx="71">
                  <c:v>83</c:v>
                </c:pt>
                <c:pt idx="72">
                  <c:v>84</c:v>
                </c:pt>
                <c:pt idx="73">
                  <c:v>85</c:v>
                </c:pt>
                <c:pt idx="74">
                  <c:v>86</c:v>
                </c:pt>
                <c:pt idx="75">
                  <c:v>87</c:v>
                </c:pt>
                <c:pt idx="76">
                  <c:v>88</c:v>
                </c:pt>
                <c:pt idx="77">
                  <c:v>89</c:v>
                </c:pt>
                <c:pt idx="78">
                  <c:v>90</c:v>
                </c:pt>
                <c:pt idx="79">
                  <c:v>91</c:v>
                </c:pt>
                <c:pt idx="80">
                  <c:v>92</c:v>
                </c:pt>
                <c:pt idx="81">
                  <c:v>93</c:v>
                </c:pt>
                <c:pt idx="82">
                  <c:v>94</c:v>
                </c:pt>
                <c:pt idx="83">
                  <c:v>95</c:v>
                </c:pt>
                <c:pt idx="84">
                  <c:v>96</c:v>
                </c:pt>
                <c:pt idx="85">
                  <c:v>97</c:v>
                </c:pt>
              </c:numCache>
            </c:numRef>
          </c:cat>
          <c:val>
            <c:numRef>
              <c:f>general!$J$3:$J$88</c:f>
              <c:numCache>
                <c:formatCode>General</c:formatCode>
                <c:ptCount val="86"/>
                <c:pt idx="0">
                  <c:v>-647.51936999999998</c:v>
                </c:pt>
                <c:pt idx="1">
                  <c:v>-666.58070999999995</c:v>
                </c:pt>
                <c:pt idx="2">
                  <c:v>-703.11497666667003</c:v>
                </c:pt>
                <c:pt idx="3">
                  <c:v>-728.09424999999999</c:v>
                </c:pt>
                <c:pt idx="4">
                  <c:v>-760.77797000000055</c:v>
                </c:pt>
                <c:pt idx="5">
                  <c:v>-801.27512999999999</c:v>
                </c:pt>
                <c:pt idx="6">
                  <c:v>-884.43116333333296</c:v>
                </c:pt>
                <c:pt idx="7">
                  <c:v>-975.57780666666906</c:v>
                </c:pt>
                <c:pt idx="8">
                  <c:v>-1095.55783</c:v>
                </c:pt>
                <c:pt idx="9">
                  <c:v>-1216.2765666666703</c:v>
                </c:pt>
                <c:pt idx="10">
                  <c:v>-1318.5672666666667</c:v>
                </c:pt>
                <c:pt idx="11">
                  <c:v>-1375.3847666666668</c:v>
                </c:pt>
                <c:pt idx="12">
                  <c:v>-1442.3564666666668</c:v>
                </c:pt>
                <c:pt idx="13">
                  <c:v>-1559.0591999999999</c:v>
                </c:pt>
                <c:pt idx="14">
                  <c:v>-1690.4260666666705</c:v>
                </c:pt>
                <c:pt idx="15">
                  <c:v>-1750.8483999999999</c:v>
                </c:pt>
                <c:pt idx="16">
                  <c:v>-1802.6070999999999</c:v>
                </c:pt>
                <c:pt idx="17">
                  <c:v>-1878.3716666666667</c:v>
                </c:pt>
                <c:pt idx="18">
                  <c:v>-1943.5495333333336</c:v>
                </c:pt>
                <c:pt idx="19">
                  <c:v>-1983.8906333333305</c:v>
                </c:pt>
                <c:pt idx="20">
                  <c:v>-1964.3272333333305</c:v>
                </c:pt>
                <c:pt idx="21">
                  <c:v>-2002.3771999999999</c:v>
                </c:pt>
                <c:pt idx="22">
                  <c:v>-1929.8926666666666</c:v>
                </c:pt>
                <c:pt idx="23">
                  <c:v>-1888.5593999999999</c:v>
                </c:pt>
                <c:pt idx="24">
                  <c:v>-1854.7255333333333</c:v>
                </c:pt>
                <c:pt idx="25">
                  <c:v>-1869.3631333333292</c:v>
                </c:pt>
                <c:pt idx="26">
                  <c:v>-1886.6586333333328</c:v>
                </c:pt>
                <c:pt idx="27">
                  <c:v>-1867.0279</c:v>
                </c:pt>
                <c:pt idx="28">
                  <c:v>-1908.0915666666667</c:v>
                </c:pt>
                <c:pt idx="29">
                  <c:v>-1842.0308000000002</c:v>
                </c:pt>
                <c:pt idx="30">
                  <c:v>-1801.2157333333332</c:v>
                </c:pt>
                <c:pt idx="31">
                  <c:v>-1805.7514333333295</c:v>
                </c:pt>
                <c:pt idx="32">
                  <c:v>-1844.24033333333</c:v>
                </c:pt>
                <c:pt idx="33">
                  <c:v>-1875.8618666666669</c:v>
                </c:pt>
                <c:pt idx="34">
                  <c:v>-1800.5837666666666</c:v>
                </c:pt>
                <c:pt idx="35">
                  <c:v>-1865.7510666666665</c:v>
                </c:pt>
                <c:pt idx="36">
                  <c:v>-1843.3606333333328</c:v>
                </c:pt>
                <c:pt idx="37">
                  <c:v>-1822.4712</c:v>
                </c:pt>
                <c:pt idx="38">
                  <c:v>-1680.7329</c:v>
                </c:pt>
                <c:pt idx="39">
                  <c:v>-1627.1199666666664</c:v>
                </c:pt>
                <c:pt idx="40">
                  <c:v>-1651.8294666666668</c:v>
                </c:pt>
                <c:pt idx="41">
                  <c:v>-1688.1663999999998</c:v>
                </c:pt>
                <c:pt idx="42">
                  <c:v>-1672.5355000000011</c:v>
                </c:pt>
                <c:pt idx="43">
                  <c:v>-1713.2799333333328</c:v>
                </c:pt>
                <c:pt idx="44">
                  <c:v>-1650.7088000000001</c:v>
                </c:pt>
                <c:pt idx="45">
                  <c:v>-1723.9908333333328</c:v>
                </c:pt>
                <c:pt idx="46">
                  <c:v>-1642.8089666666667</c:v>
                </c:pt>
                <c:pt idx="47">
                  <c:v>-1665.0947333333297</c:v>
                </c:pt>
                <c:pt idx="48">
                  <c:v>-1630.4620000000002</c:v>
                </c:pt>
                <c:pt idx="49">
                  <c:v>-1673.8314666666658</c:v>
                </c:pt>
                <c:pt idx="50">
                  <c:v>-1682.4613333333302</c:v>
                </c:pt>
                <c:pt idx="51">
                  <c:v>-1675.4202666666667</c:v>
                </c:pt>
                <c:pt idx="52">
                  <c:v>-1553.2368333333334</c:v>
                </c:pt>
                <c:pt idx="53">
                  <c:v>-1541.4400333333328</c:v>
                </c:pt>
                <c:pt idx="54">
                  <c:v>-1508.2417</c:v>
                </c:pt>
                <c:pt idx="55">
                  <c:v>-1524.9793</c:v>
                </c:pt>
                <c:pt idx="56">
                  <c:v>-1541.3413666666668</c:v>
                </c:pt>
                <c:pt idx="57">
                  <c:v>-1514.0347999999999</c:v>
                </c:pt>
                <c:pt idx="58">
                  <c:v>-1592.6618333333297</c:v>
                </c:pt>
                <c:pt idx="59">
                  <c:v>-1496.0315000000001</c:v>
                </c:pt>
                <c:pt idx="60">
                  <c:v>-1484.7426333333328</c:v>
                </c:pt>
                <c:pt idx="61">
                  <c:v>-1413.0226000000002</c:v>
                </c:pt>
                <c:pt idx="62">
                  <c:v>-1422.3158666666695</c:v>
                </c:pt>
                <c:pt idx="63">
                  <c:v>-1412.7311999999999</c:v>
                </c:pt>
                <c:pt idx="64">
                  <c:v>-1401.2639999999999</c:v>
                </c:pt>
                <c:pt idx="65">
                  <c:v>-1401.3220333333295</c:v>
                </c:pt>
                <c:pt idx="66">
                  <c:v>-1314.9905666666696</c:v>
                </c:pt>
                <c:pt idx="67">
                  <c:v>-1243.79373333333</c:v>
                </c:pt>
                <c:pt idx="68">
                  <c:v>-1129.1238999999998</c:v>
                </c:pt>
                <c:pt idx="69">
                  <c:v>-1170.6317666666666</c:v>
                </c:pt>
                <c:pt idx="70">
                  <c:v>-1063.0913699999999</c:v>
                </c:pt>
                <c:pt idx="71">
                  <c:v>-1097.4015033333335</c:v>
                </c:pt>
                <c:pt idx="72">
                  <c:v>-1011.26167</c:v>
                </c:pt>
                <c:pt idx="73">
                  <c:v>-1009.0325533333329</c:v>
                </c:pt>
                <c:pt idx="74">
                  <c:v>-892.52508666666893</c:v>
                </c:pt>
                <c:pt idx="75">
                  <c:v>-730.65871666666942</c:v>
                </c:pt>
                <c:pt idx="76">
                  <c:v>-626.33899000000008</c:v>
                </c:pt>
                <c:pt idx="77">
                  <c:v>-803.84735666666802</c:v>
                </c:pt>
                <c:pt idx="78">
                  <c:v>-688.8202833333329</c:v>
                </c:pt>
                <c:pt idx="79">
                  <c:v>-873.92705666666802</c:v>
                </c:pt>
                <c:pt idx="80">
                  <c:v>-598.72886000000005</c:v>
                </c:pt>
                <c:pt idx="81">
                  <c:v>-593.26827666666929</c:v>
                </c:pt>
                <c:pt idx="82">
                  <c:v>-386.43548999999928</c:v>
                </c:pt>
                <c:pt idx="83">
                  <c:v>-267.23092333333415</c:v>
                </c:pt>
                <c:pt idx="84">
                  <c:v>-209.29528333333334</c:v>
                </c:pt>
                <c:pt idx="85">
                  <c:v>-124.06422333333354</c:v>
                </c:pt>
              </c:numCache>
            </c:numRef>
          </c:val>
        </c:ser>
        <c:marker val="1"/>
        <c:axId val="81625088"/>
        <c:axId val="81627008"/>
      </c:lineChart>
      <c:catAx>
        <c:axId val="816250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81627008"/>
        <c:crosses val="autoZero"/>
        <c:auto val="1"/>
        <c:lblAlgn val="ctr"/>
        <c:lblOffset val="100"/>
        <c:tickLblSkip val="5"/>
      </c:catAx>
      <c:valAx>
        <c:axId val="81627008"/>
        <c:scaling>
          <c:orientation val="minMax"/>
        </c:scaling>
        <c:axPos val="l"/>
        <c:majorGridlines>
          <c:spPr>
            <a:ln>
              <a:solidFill>
                <a:prstClr val="black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es-MX" sz="1400" dirty="0"/>
                  <a:t>Hours per year</a:t>
                </a:r>
              </a:p>
            </c:rich>
          </c:tx>
          <c:layout>
            <c:manualLayout>
              <c:xMode val="edge"/>
              <c:yMode val="edge"/>
              <c:x val="2.7547511422183434E-2"/>
              <c:y val="0.332570328126855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81625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8388888888888883E-2"/>
          <c:y val="0.83098753280839965"/>
          <c:w val="0.8910555555555556"/>
          <c:h val="0.16510790317876931"/>
        </c:manualLayout>
      </c:layout>
      <c:txPr>
        <a:bodyPr/>
        <a:lstStyle/>
        <a:p>
          <a:pPr>
            <a:defRPr sz="1400"/>
          </a:pPr>
          <a:endParaRPr lang="es-MX"/>
        </a:p>
      </c:txPr>
    </c:legend>
    <c:plotVisOnly val="1"/>
  </c:chart>
  <c:txPr>
    <a:bodyPr/>
    <a:lstStyle/>
    <a:p>
      <a:pPr>
        <a:defRPr sz="1200" b="1">
          <a:latin typeface="+mj-lt"/>
        </a:defRPr>
      </a:pPr>
      <a:endParaRPr lang="es-MX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s-MX" dirty="0"/>
              <a:t>Inflow of time use for child care, by age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948659230096238"/>
          <c:y val="0.15178619063793058"/>
          <c:w val="0.73568963254593356"/>
          <c:h val="0.75340590891059089"/>
        </c:manualLayout>
      </c:layout>
      <c:lineChart>
        <c:grouping val="standard"/>
        <c:ser>
          <c:idx val="0"/>
          <c:order val="0"/>
          <c:marker>
            <c:symbol val="none"/>
          </c:marker>
          <c:val>
            <c:numRef>
              <c:f>[1]Childcare!$C$3:$C$32</c:f>
              <c:numCache>
                <c:formatCode>General</c:formatCode>
                <c:ptCount val="30"/>
                <c:pt idx="0">
                  <c:v>297.37360999999999</c:v>
                </c:pt>
                <c:pt idx="1">
                  <c:v>286.57339499999938</c:v>
                </c:pt>
                <c:pt idx="2">
                  <c:v>274.7675466666667</c:v>
                </c:pt>
                <c:pt idx="3">
                  <c:v>252.52526666666668</c:v>
                </c:pt>
                <c:pt idx="4">
                  <c:v>242.57228666666666</c:v>
                </c:pt>
                <c:pt idx="5">
                  <c:v>199.21444666666665</c:v>
                </c:pt>
                <c:pt idx="6">
                  <c:v>163.53996999999998</c:v>
                </c:pt>
                <c:pt idx="7">
                  <c:v>119.16005333333334</c:v>
                </c:pt>
                <c:pt idx="8">
                  <c:v>116.85705</c:v>
                </c:pt>
                <c:pt idx="9">
                  <c:v>112.46312666666672</c:v>
                </c:pt>
                <c:pt idx="10">
                  <c:v>55.397985666666528</c:v>
                </c:pt>
                <c:pt idx="11">
                  <c:v>0.26447766666666733</c:v>
                </c:pt>
                <c:pt idx="12">
                  <c:v>-52.141483999999991</c:v>
                </c:pt>
                <c:pt idx="13">
                  <c:v>-46.357392000000004</c:v>
                </c:pt>
                <c:pt idx="14">
                  <c:v>-43.491679000000005</c:v>
                </c:pt>
                <c:pt idx="15">
                  <c:v>-67.320877333333058</c:v>
                </c:pt>
                <c:pt idx="16">
                  <c:v>-85.666655333333338</c:v>
                </c:pt>
                <c:pt idx="17">
                  <c:v>-108.33614366666666</c:v>
                </c:pt>
                <c:pt idx="18">
                  <c:v>-104.396027</c:v>
                </c:pt>
                <c:pt idx="19">
                  <c:v>-105.48222166666666</c:v>
                </c:pt>
                <c:pt idx="20">
                  <c:v>-87.776803666666652</c:v>
                </c:pt>
                <c:pt idx="21">
                  <c:v>-71.516090333333338</c:v>
                </c:pt>
                <c:pt idx="22">
                  <c:v>-57.035740000000011</c:v>
                </c:pt>
                <c:pt idx="23">
                  <c:v>-61.648026333333327</c:v>
                </c:pt>
                <c:pt idx="24">
                  <c:v>-61.933841999999999</c:v>
                </c:pt>
                <c:pt idx="25">
                  <c:v>-42.856150900000003</c:v>
                </c:pt>
                <c:pt idx="26">
                  <c:v>-18.5532039</c:v>
                </c:pt>
                <c:pt idx="27">
                  <c:v>1.3962307666666689</c:v>
                </c:pt>
                <c:pt idx="28">
                  <c:v>1.4996132999999972</c:v>
                </c:pt>
                <c:pt idx="29">
                  <c:v>1.5165719666666688</c:v>
                </c:pt>
              </c:numCache>
            </c:numRef>
          </c:val>
        </c:ser>
        <c:marker val="1"/>
        <c:axId val="81895424"/>
        <c:axId val="81898112"/>
      </c:lineChart>
      <c:catAx>
        <c:axId val="81895424"/>
        <c:scaling>
          <c:orientation val="minMax"/>
        </c:scaling>
        <c:axPos val="b"/>
        <c:tickLblPos val="nextTo"/>
        <c:crossAx val="81898112"/>
        <c:crosses val="autoZero"/>
        <c:auto val="1"/>
        <c:lblAlgn val="ctr"/>
        <c:lblOffset val="100"/>
        <c:tickLblSkip val="5"/>
      </c:catAx>
      <c:valAx>
        <c:axId val="81898112"/>
        <c:scaling>
          <c:orientation val="minMax"/>
        </c:scaling>
        <c:axPos val="l"/>
        <c:majorGridlines>
          <c:spPr>
            <a:ln>
              <a:solidFill>
                <a:prstClr val="black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dirty="0"/>
                  <a:t>Hours per year</a:t>
                </a:r>
              </a:p>
            </c:rich>
          </c:tx>
          <c:layout>
            <c:manualLayout>
              <c:xMode val="edge"/>
              <c:yMode val="edge"/>
              <c:x val="3.333333333333334E-2"/>
              <c:y val="0.31929389034703992"/>
            </c:manualLayout>
          </c:layout>
        </c:title>
        <c:numFmt formatCode="General" sourceLinked="1"/>
        <c:tickLblPos val="nextTo"/>
        <c:crossAx val="81895424"/>
        <c:crosses val="autoZero"/>
        <c:crossBetween val="between"/>
      </c:valAx>
    </c:plotArea>
    <c:plotVisOnly val="1"/>
  </c:chart>
  <c:txPr>
    <a:bodyPr/>
    <a:lstStyle/>
    <a:p>
      <a:pPr>
        <a:defRPr sz="1200" b="1">
          <a:latin typeface="+mj-lt"/>
        </a:defRPr>
      </a:pPr>
      <a:endParaRPr lang="es-MX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n-US" dirty="0"/>
              <a:t>Inflows of Time Care for the Disabled, by Age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23724445826074644"/>
          <c:y val="0.19421899029673512"/>
          <c:w val="0.72692378325915663"/>
          <c:h val="0.76719005614455227"/>
        </c:manualLayout>
      </c:layout>
      <c:lineChart>
        <c:grouping val="standard"/>
        <c:ser>
          <c:idx val="0"/>
          <c:order val="0"/>
          <c:marker>
            <c:symbol val="none"/>
          </c:marker>
          <c:val>
            <c:numRef>
              <c:f>Hoja2!$C$2:$C$99</c:f>
              <c:numCache>
                <c:formatCode>General</c:formatCode>
                <c:ptCount val="98"/>
                <c:pt idx="0">
                  <c:v>1.5681727000000001</c:v>
                </c:pt>
                <c:pt idx="1">
                  <c:v>1.8732773000000003</c:v>
                </c:pt>
                <c:pt idx="2">
                  <c:v>1.7651017999999972</c:v>
                </c:pt>
                <c:pt idx="3">
                  <c:v>1.8133581999999999</c:v>
                </c:pt>
                <c:pt idx="4">
                  <c:v>1.8725289333333341</c:v>
                </c:pt>
                <c:pt idx="5">
                  <c:v>2.6489038333333332</c:v>
                </c:pt>
                <c:pt idx="6">
                  <c:v>2.7815886666666692</c:v>
                </c:pt>
                <c:pt idx="7">
                  <c:v>3.8266829999999943</c:v>
                </c:pt>
                <c:pt idx="8">
                  <c:v>3.228302366666671</c:v>
                </c:pt>
                <c:pt idx="9">
                  <c:v>3.3870988333333329</c:v>
                </c:pt>
                <c:pt idx="10">
                  <c:v>0.47308616666666742</c:v>
                </c:pt>
                <c:pt idx="11">
                  <c:v>-3.0756015333333337</c:v>
                </c:pt>
                <c:pt idx="12">
                  <c:v>-6.0527440000000006</c:v>
                </c:pt>
                <c:pt idx="13">
                  <c:v>-7.7394482333333476</c:v>
                </c:pt>
                <c:pt idx="14">
                  <c:v>-6.5912258333333424</c:v>
                </c:pt>
                <c:pt idx="15">
                  <c:v>-7.162787933333334</c:v>
                </c:pt>
                <c:pt idx="16">
                  <c:v>-7.3807416999999989</c:v>
                </c:pt>
                <c:pt idx="17">
                  <c:v>-8.0110762666666666</c:v>
                </c:pt>
                <c:pt idx="18">
                  <c:v>-9.4239286333333219</c:v>
                </c:pt>
                <c:pt idx="19">
                  <c:v>-8.5233575333333338</c:v>
                </c:pt>
                <c:pt idx="20">
                  <c:v>-9.0464629666666667</c:v>
                </c:pt>
                <c:pt idx="21">
                  <c:v>-7.7442757333333425</c:v>
                </c:pt>
                <c:pt idx="22">
                  <c:v>-6.784876933333333</c:v>
                </c:pt>
                <c:pt idx="23">
                  <c:v>-5.4982576333333446</c:v>
                </c:pt>
                <c:pt idx="24">
                  <c:v>-5.7569448666666645</c:v>
                </c:pt>
                <c:pt idx="25">
                  <c:v>-5.5326863000000008</c:v>
                </c:pt>
                <c:pt idx="26">
                  <c:v>-5.8539682000000006</c:v>
                </c:pt>
                <c:pt idx="27">
                  <c:v>-4.1829921000000008</c:v>
                </c:pt>
                <c:pt idx="28">
                  <c:v>-4.2692199999999998</c:v>
                </c:pt>
                <c:pt idx="29">
                  <c:v>-4.386310766666667</c:v>
                </c:pt>
                <c:pt idx="30">
                  <c:v>0.97872180000000208</c:v>
                </c:pt>
                <c:pt idx="31">
                  <c:v>6.4977918666666667</c:v>
                </c:pt>
                <c:pt idx="32">
                  <c:v>15.916229333333334</c:v>
                </c:pt>
                <c:pt idx="33">
                  <c:v>15.300500000000019</c:v>
                </c:pt>
                <c:pt idx="34">
                  <c:v>13.722340666666669</c:v>
                </c:pt>
                <c:pt idx="35">
                  <c:v>17.871999666666706</c:v>
                </c:pt>
                <c:pt idx="36">
                  <c:v>20.832520666666667</c:v>
                </c:pt>
                <c:pt idx="37">
                  <c:v>22.269211333333256</c:v>
                </c:pt>
                <c:pt idx="38">
                  <c:v>20.726420999999956</c:v>
                </c:pt>
                <c:pt idx="39">
                  <c:v>21.443391333333256</c:v>
                </c:pt>
                <c:pt idx="40">
                  <c:v>45.342929333333295</c:v>
                </c:pt>
                <c:pt idx="41">
                  <c:v>44.127277666666522</c:v>
                </c:pt>
                <c:pt idx="42">
                  <c:v>52.187477666666467</c:v>
                </c:pt>
                <c:pt idx="43">
                  <c:v>29.042591333333256</c:v>
                </c:pt>
                <c:pt idx="44">
                  <c:v>45.059305666666539</c:v>
                </c:pt>
                <c:pt idx="45">
                  <c:v>45.798735333333454</c:v>
                </c:pt>
                <c:pt idx="46">
                  <c:v>45.041136666666539</c:v>
                </c:pt>
                <c:pt idx="47">
                  <c:v>34.39473533333333</c:v>
                </c:pt>
                <c:pt idx="48">
                  <c:v>33.027924666666529</c:v>
                </c:pt>
                <c:pt idx="49">
                  <c:v>38.748482000000003</c:v>
                </c:pt>
                <c:pt idx="50">
                  <c:v>37.477261333333217</c:v>
                </c:pt>
                <c:pt idx="51">
                  <c:v>40.473413666666538</c:v>
                </c:pt>
                <c:pt idx="52">
                  <c:v>41.105931666666578</c:v>
                </c:pt>
                <c:pt idx="53">
                  <c:v>44.166300666666601</c:v>
                </c:pt>
                <c:pt idx="54">
                  <c:v>44.519883666666466</c:v>
                </c:pt>
                <c:pt idx="55">
                  <c:v>37.025535633333362</c:v>
                </c:pt>
                <c:pt idx="56">
                  <c:v>27.237891633333327</c:v>
                </c:pt>
                <c:pt idx="57">
                  <c:v>16.489016299999925</c:v>
                </c:pt>
                <c:pt idx="58">
                  <c:v>20.694646000000002</c:v>
                </c:pt>
                <c:pt idx="59">
                  <c:v>22.554673666666691</c:v>
                </c:pt>
                <c:pt idx="60">
                  <c:v>65.353205666666668</c:v>
                </c:pt>
                <c:pt idx="61">
                  <c:v>76.102560666666648</c:v>
                </c:pt>
                <c:pt idx="62">
                  <c:v>89.375912666666437</c:v>
                </c:pt>
                <c:pt idx="63">
                  <c:v>40.868020766666554</c:v>
                </c:pt>
                <c:pt idx="64">
                  <c:v>26.177104433333326</c:v>
                </c:pt>
                <c:pt idx="65">
                  <c:v>62.196433766666644</c:v>
                </c:pt>
                <c:pt idx="66">
                  <c:v>107.05891899999995</c:v>
                </c:pt>
                <c:pt idx="67">
                  <c:v>124.91715833333332</c:v>
                </c:pt>
                <c:pt idx="68">
                  <c:v>83.468537666666649</c:v>
                </c:pt>
                <c:pt idx="69">
                  <c:v>54.357836999999996</c:v>
                </c:pt>
                <c:pt idx="70">
                  <c:v>63.926186666666538</c:v>
                </c:pt>
                <c:pt idx="71">
                  <c:v>273.25624066666671</c:v>
                </c:pt>
                <c:pt idx="72">
                  <c:v>383.14914466666733</c:v>
                </c:pt>
                <c:pt idx="73">
                  <c:v>525.94421666666665</c:v>
                </c:pt>
                <c:pt idx="74">
                  <c:v>394.03233666666665</c:v>
                </c:pt>
                <c:pt idx="75">
                  <c:v>457.0891233333341</c:v>
                </c:pt>
                <c:pt idx="76">
                  <c:v>590.64601666666806</c:v>
                </c:pt>
                <c:pt idx="77">
                  <c:v>665.93350666666834</c:v>
                </c:pt>
                <c:pt idx="78">
                  <c:v>973.83437000000004</c:v>
                </c:pt>
                <c:pt idx="79">
                  <c:v>804.26444333333359</c:v>
                </c:pt>
                <c:pt idx="80">
                  <c:v>714.65092333333291</c:v>
                </c:pt>
                <c:pt idx="81">
                  <c:v>414.40864000000005</c:v>
                </c:pt>
                <c:pt idx="82">
                  <c:v>342.35299666666702</c:v>
                </c:pt>
                <c:pt idx="83">
                  <c:v>263.38670666666667</c:v>
                </c:pt>
                <c:pt idx="84">
                  <c:v>75.486743333333308</c:v>
                </c:pt>
                <c:pt idx="85">
                  <c:v>63.585913333333338</c:v>
                </c:pt>
                <c:pt idx="86">
                  <c:v>124.59848333333331</c:v>
                </c:pt>
                <c:pt idx="87">
                  <c:v>508.32746333333444</c:v>
                </c:pt>
                <c:pt idx="88">
                  <c:v>844.72390333333351</c:v>
                </c:pt>
                <c:pt idx="89">
                  <c:v>803.12442433333342</c:v>
                </c:pt>
                <c:pt idx="90">
                  <c:v>962.67902433333359</c:v>
                </c:pt>
                <c:pt idx="91">
                  <c:v>572.52325766666809</c:v>
                </c:pt>
                <c:pt idx="92">
                  <c:v>920.81289999999876</c:v>
                </c:pt>
                <c:pt idx="93">
                  <c:v>768.86476666666795</c:v>
                </c:pt>
                <c:pt idx="94">
                  <c:v>953.12981333333335</c:v>
                </c:pt>
                <c:pt idx="95">
                  <c:v>1163.6547466666648</c:v>
                </c:pt>
                <c:pt idx="96">
                  <c:v>2165.2830133333382</c:v>
                </c:pt>
                <c:pt idx="97">
                  <c:v>2782.9484666666617</c:v>
                </c:pt>
              </c:numCache>
            </c:numRef>
          </c:val>
        </c:ser>
        <c:marker val="1"/>
        <c:axId val="82234752"/>
        <c:axId val="82254080"/>
      </c:lineChart>
      <c:catAx>
        <c:axId val="82234752"/>
        <c:scaling>
          <c:orientation val="minMax"/>
        </c:scaling>
        <c:axPos val="b"/>
        <c:tickLblPos val="nextTo"/>
        <c:crossAx val="82254080"/>
        <c:crosses val="autoZero"/>
        <c:auto val="1"/>
        <c:lblAlgn val="ctr"/>
        <c:lblOffset val="100"/>
        <c:tickLblSkip val="5"/>
      </c:catAx>
      <c:valAx>
        <c:axId val="82254080"/>
        <c:scaling>
          <c:orientation val="minMax"/>
        </c:scaling>
        <c:axPos val="l"/>
        <c:majorGridlines>
          <c:spPr>
            <a:ln>
              <a:solidFill>
                <a:prstClr val="black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dirty="0"/>
                  <a:t>Hours per year</a:t>
                </a:r>
              </a:p>
            </c:rich>
          </c:tx>
          <c:layout/>
        </c:title>
        <c:numFmt formatCode="General" sourceLinked="1"/>
        <c:tickLblPos val="nextTo"/>
        <c:crossAx val="82234752"/>
        <c:crosses val="autoZero"/>
        <c:crossBetween val="between"/>
      </c:valAx>
    </c:plotArea>
    <c:plotVisOnly val="1"/>
  </c:chart>
  <c:txPr>
    <a:bodyPr/>
    <a:lstStyle/>
    <a:p>
      <a:pPr>
        <a:defRPr sz="1200" b="1">
          <a:latin typeface="+mj-lt"/>
        </a:defRPr>
      </a:pPr>
      <a:endParaRPr lang="es-MX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 sz="1800"/>
            </a:pPr>
            <a:r>
              <a:rPr lang="es-MX" sz="1800" dirty="0"/>
              <a:t>Inflows, Outflows and Net Intra-Household Time Transfers, Male and Female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'Inflow and Outlow'!$G$3</c:f>
              <c:strCache>
                <c:ptCount val="1"/>
                <c:pt idx="0">
                  <c:v>Male inflow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'Inflow and Outlow'!$A$4:$A$101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'Inflow and Outlow'!$G$4:$G$101</c:f>
              <c:numCache>
                <c:formatCode>General</c:formatCode>
                <c:ptCount val="98"/>
                <c:pt idx="0">
                  <c:v>511.85194000000001</c:v>
                </c:pt>
                <c:pt idx="1">
                  <c:v>511.85194000000001</c:v>
                </c:pt>
                <c:pt idx="2">
                  <c:v>511.4024766666667</c:v>
                </c:pt>
                <c:pt idx="3">
                  <c:v>488.07380333333435</c:v>
                </c:pt>
                <c:pt idx="4">
                  <c:v>497.01229333333436</c:v>
                </c:pt>
                <c:pt idx="5">
                  <c:v>425.60056666666702</c:v>
                </c:pt>
                <c:pt idx="6">
                  <c:v>391.95400666666671</c:v>
                </c:pt>
                <c:pt idx="7">
                  <c:v>329.8135666666667</c:v>
                </c:pt>
                <c:pt idx="8">
                  <c:v>339.04980666666734</c:v>
                </c:pt>
                <c:pt idx="9">
                  <c:v>339.3229766666667</c:v>
                </c:pt>
                <c:pt idx="10">
                  <c:v>293.23706999999951</c:v>
                </c:pt>
                <c:pt idx="11">
                  <c:v>229.53738000000001</c:v>
                </c:pt>
                <c:pt idx="12">
                  <c:v>177.52724333333376</c:v>
                </c:pt>
                <c:pt idx="13">
                  <c:v>180.62425666666658</c:v>
                </c:pt>
                <c:pt idx="14">
                  <c:v>199.92940000000004</c:v>
                </c:pt>
                <c:pt idx="15">
                  <c:v>180.87993333333341</c:v>
                </c:pt>
                <c:pt idx="16">
                  <c:v>166.80900666666665</c:v>
                </c:pt>
                <c:pt idx="17">
                  <c:v>138.2936666666663</c:v>
                </c:pt>
                <c:pt idx="18">
                  <c:v>153.07173</c:v>
                </c:pt>
                <c:pt idx="19">
                  <c:v>147.42120000000025</c:v>
                </c:pt>
                <c:pt idx="20">
                  <c:v>165.18232000000029</c:v>
                </c:pt>
                <c:pt idx="21">
                  <c:v>187.72622666666666</c:v>
                </c:pt>
                <c:pt idx="22">
                  <c:v>192.75961999999996</c:v>
                </c:pt>
                <c:pt idx="23">
                  <c:v>193.93474999999998</c:v>
                </c:pt>
                <c:pt idx="24">
                  <c:v>171.96125000000004</c:v>
                </c:pt>
                <c:pt idx="25">
                  <c:v>201.27982333333333</c:v>
                </c:pt>
                <c:pt idx="26">
                  <c:v>222.70180999999999</c:v>
                </c:pt>
                <c:pt idx="27">
                  <c:v>238.50859</c:v>
                </c:pt>
                <c:pt idx="28">
                  <c:v>240.56185000000002</c:v>
                </c:pt>
                <c:pt idx="29">
                  <c:v>231.79344666666665</c:v>
                </c:pt>
                <c:pt idx="30">
                  <c:v>235.44410999999999</c:v>
                </c:pt>
                <c:pt idx="31">
                  <c:v>237.00861</c:v>
                </c:pt>
                <c:pt idx="32">
                  <c:v>247.93258333333341</c:v>
                </c:pt>
                <c:pt idx="33">
                  <c:v>239.29265999999998</c:v>
                </c:pt>
                <c:pt idx="34">
                  <c:v>253.13588333333334</c:v>
                </c:pt>
                <c:pt idx="35">
                  <c:v>265.78139333333337</c:v>
                </c:pt>
                <c:pt idx="36">
                  <c:v>266.80804333333424</c:v>
                </c:pt>
                <c:pt idx="37">
                  <c:v>256.06959333333424</c:v>
                </c:pt>
                <c:pt idx="38">
                  <c:v>244.99926000000002</c:v>
                </c:pt>
                <c:pt idx="39">
                  <c:v>270.42547333333391</c:v>
                </c:pt>
                <c:pt idx="40">
                  <c:v>291.89407333333418</c:v>
                </c:pt>
                <c:pt idx="41">
                  <c:v>285.52921666666668</c:v>
                </c:pt>
                <c:pt idx="42">
                  <c:v>274.31047333333436</c:v>
                </c:pt>
                <c:pt idx="43">
                  <c:v>258.08044000000001</c:v>
                </c:pt>
                <c:pt idx="44">
                  <c:v>259.57453000000004</c:v>
                </c:pt>
                <c:pt idx="45">
                  <c:v>303.13495</c:v>
                </c:pt>
                <c:pt idx="46">
                  <c:v>306.95467000000002</c:v>
                </c:pt>
                <c:pt idx="47">
                  <c:v>318.13902999999999</c:v>
                </c:pt>
                <c:pt idx="48">
                  <c:v>291.12401</c:v>
                </c:pt>
                <c:pt idx="49">
                  <c:v>295.04552333333436</c:v>
                </c:pt>
                <c:pt idx="50">
                  <c:v>295.71463999999969</c:v>
                </c:pt>
                <c:pt idx="51">
                  <c:v>308.75698666666671</c:v>
                </c:pt>
                <c:pt idx="52">
                  <c:v>300.99162333333385</c:v>
                </c:pt>
                <c:pt idx="53">
                  <c:v>328.11863</c:v>
                </c:pt>
                <c:pt idx="54">
                  <c:v>326.85359999999969</c:v>
                </c:pt>
                <c:pt idx="55">
                  <c:v>323.38987666666702</c:v>
                </c:pt>
                <c:pt idx="56">
                  <c:v>336.97328999999945</c:v>
                </c:pt>
                <c:pt idx="57">
                  <c:v>337.4661166666661</c:v>
                </c:pt>
                <c:pt idx="58">
                  <c:v>389.56693999999925</c:v>
                </c:pt>
                <c:pt idx="59">
                  <c:v>374.02325666666667</c:v>
                </c:pt>
                <c:pt idx="60">
                  <c:v>417.91830666666664</c:v>
                </c:pt>
                <c:pt idx="61">
                  <c:v>417.70649999999944</c:v>
                </c:pt>
                <c:pt idx="62">
                  <c:v>412.54288666666747</c:v>
                </c:pt>
                <c:pt idx="63">
                  <c:v>348.26448333333462</c:v>
                </c:pt>
                <c:pt idx="64">
                  <c:v>294.48062999999945</c:v>
                </c:pt>
                <c:pt idx="65">
                  <c:v>270.91229333333393</c:v>
                </c:pt>
                <c:pt idx="66">
                  <c:v>322.50010333333393</c:v>
                </c:pt>
                <c:pt idx="67">
                  <c:v>372.19808666666671</c:v>
                </c:pt>
                <c:pt idx="68">
                  <c:v>409.43150333333341</c:v>
                </c:pt>
                <c:pt idx="69">
                  <c:v>392.87239999999969</c:v>
                </c:pt>
                <c:pt idx="70">
                  <c:v>409.16230999999999</c:v>
                </c:pt>
                <c:pt idx="71">
                  <c:v>664.6295333333336</c:v>
                </c:pt>
                <c:pt idx="72">
                  <c:v>834.94938000000002</c:v>
                </c:pt>
                <c:pt idx="73">
                  <c:v>877.05265333333296</c:v>
                </c:pt>
                <c:pt idx="74">
                  <c:v>609.78932000000054</c:v>
                </c:pt>
                <c:pt idx="75">
                  <c:v>560.71877666666978</c:v>
                </c:pt>
                <c:pt idx="76">
                  <c:v>893.67865666666864</c:v>
                </c:pt>
                <c:pt idx="77">
                  <c:v>1203.2532233333313</c:v>
                </c:pt>
                <c:pt idx="78">
                  <c:v>1877.4521333333328</c:v>
                </c:pt>
                <c:pt idx="79">
                  <c:v>1674.3960833333329</c:v>
                </c:pt>
                <c:pt idx="80">
                  <c:v>1478.2263966666669</c:v>
                </c:pt>
                <c:pt idx="81">
                  <c:v>702.00454000000002</c:v>
                </c:pt>
                <c:pt idx="82">
                  <c:v>553.91814333333332</c:v>
                </c:pt>
                <c:pt idx="83">
                  <c:v>438.83318666666668</c:v>
                </c:pt>
                <c:pt idx="84">
                  <c:v>377.04225000000002</c:v>
                </c:pt>
                <c:pt idx="85">
                  <c:v>325.0419066666667</c:v>
                </c:pt>
                <c:pt idx="86">
                  <c:v>471.35744999999997</c:v>
                </c:pt>
                <c:pt idx="87">
                  <c:v>1055.0148099999999</c:v>
                </c:pt>
                <c:pt idx="88">
                  <c:v>1012.9346399999994</c:v>
                </c:pt>
                <c:pt idx="89">
                  <c:v>853.24885666666876</c:v>
                </c:pt>
                <c:pt idx="90">
                  <c:v>1331.6698899999999</c:v>
                </c:pt>
                <c:pt idx="91">
                  <c:v>1274.9144163333303</c:v>
                </c:pt>
                <c:pt idx="92">
                  <c:v>1974.3954996666664</c:v>
                </c:pt>
                <c:pt idx="93">
                  <c:v>1931.2639663333312</c:v>
                </c:pt>
                <c:pt idx="94">
                  <c:v>2583.5438666666637</c:v>
                </c:pt>
                <c:pt idx="95">
                  <c:v>1917.7987833333334</c:v>
                </c:pt>
                <c:pt idx="96">
                  <c:v>813.69985000000054</c:v>
                </c:pt>
                <c:pt idx="97">
                  <c:v>239.25499333333337</c:v>
                </c:pt>
              </c:numCache>
            </c:numRef>
          </c:val>
        </c:ser>
        <c:ser>
          <c:idx val="1"/>
          <c:order val="1"/>
          <c:tx>
            <c:strRef>
              <c:f>'Inflow and Outlow'!$H$3</c:f>
              <c:strCache>
                <c:ptCount val="1"/>
                <c:pt idx="0">
                  <c:v>Female inflow</c:v>
                </c:pt>
              </c:strCache>
            </c:strRef>
          </c:tx>
          <c:spPr>
            <a:ln>
              <a:solidFill>
                <a:srgbClr val="E10FA5"/>
              </a:solidFill>
            </a:ln>
          </c:spPr>
          <c:marker>
            <c:symbol val="none"/>
          </c:marker>
          <c:cat>
            <c:numRef>
              <c:f>'Inflow and Outlow'!$A$4:$A$101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'Inflow and Outlow'!$H$4:$H$101</c:f>
              <c:numCache>
                <c:formatCode>General</c:formatCode>
                <c:ptCount val="98"/>
                <c:pt idx="0">
                  <c:v>515.18549000000053</c:v>
                </c:pt>
                <c:pt idx="1">
                  <c:v>495.42990999999944</c:v>
                </c:pt>
                <c:pt idx="2">
                  <c:v>475.97093333333379</c:v>
                </c:pt>
                <c:pt idx="3">
                  <c:v>451.1896866666674</c:v>
                </c:pt>
                <c:pt idx="4">
                  <c:v>432.34153333333393</c:v>
                </c:pt>
                <c:pt idx="5">
                  <c:v>407.16307</c:v>
                </c:pt>
                <c:pt idx="6">
                  <c:v>377.17988666666747</c:v>
                </c:pt>
                <c:pt idx="7">
                  <c:v>339.67340666666672</c:v>
                </c:pt>
                <c:pt idx="8">
                  <c:v>348.38771666666662</c:v>
                </c:pt>
                <c:pt idx="9">
                  <c:v>348.24179000000004</c:v>
                </c:pt>
                <c:pt idx="10">
                  <c:v>298.76203666666675</c:v>
                </c:pt>
                <c:pt idx="11">
                  <c:v>231.67100333333337</c:v>
                </c:pt>
                <c:pt idx="12">
                  <c:v>179.13800000000001</c:v>
                </c:pt>
                <c:pt idx="13">
                  <c:v>186.14685666666639</c:v>
                </c:pt>
                <c:pt idx="14">
                  <c:v>203.48816333333366</c:v>
                </c:pt>
                <c:pt idx="15">
                  <c:v>180.03605999999999</c:v>
                </c:pt>
                <c:pt idx="16">
                  <c:v>157.58537666666666</c:v>
                </c:pt>
                <c:pt idx="17">
                  <c:v>137.41480333333334</c:v>
                </c:pt>
                <c:pt idx="18">
                  <c:v>138.85507666666669</c:v>
                </c:pt>
                <c:pt idx="19">
                  <c:v>139.12404666666666</c:v>
                </c:pt>
                <c:pt idx="20">
                  <c:v>147.98130666666691</c:v>
                </c:pt>
                <c:pt idx="21">
                  <c:v>176.95937333333347</c:v>
                </c:pt>
                <c:pt idx="22">
                  <c:v>196.04238000000001</c:v>
                </c:pt>
                <c:pt idx="23">
                  <c:v>186.82178666666664</c:v>
                </c:pt>
                <c:pt idx="24">
                  <c:v>169.51504333333341</c:v>
                </c:pt>
                <c:pt idx="25">
                  <c:v>184.91904999999997</c:v>
                </c:pt>
                <c:pt idx="26">
                  <c:v>214.30188333333359</c:v>
                </c:pt>
                <c:pt idx="27">
                  <c:v>237.20917333333333</c:v>
                </c:pt>
                <c:pt idx="28">
                  <c:v>238.54968999999971</c:v>
                </c:pt>
                <c:pt idx="29">
                  <c:v>232.4466633333333</c:v>
                </c:pt>
                <c:pt idx="30">
                  <c:v>229.20140666666666</c:v>
                </c:pt>
                <c:pt idx="31">
                  <c:v>225.11667666666639</c:v>
                </c:pt>
                <c:pt idx="32">
                  <c:v>243.36515999999997</c:v>
                </c:pt>
                <c:pt idx="33">
                  <c:v>252.52059666666665</c:v>
                </c:pt>
                <c:pt idx="34">
                  <c:v>250.99251000000001</c:v>
                </c:pt>
                <c:pt idx="35">
                  <c:v>252.40033666666687</c:v>
                </c:pt>
                <c:pt idx="36">
                  <c:v>263.97567666666674</c:v>
                </c:pt>
                <c:pt idx="37">
                  <c:v>278.11982333333464</c:v>
                </c:pt>
                <c:pt idx="38">
                  <c:v>281.11725666666672</c:v>
                </c:pt>
                <c:pt idx="39">
                  <c:v>275.53621999999893</c:v>
                </c:pt>
                <c:pt idx="40">
                  <c:v>307.79972000000004</c:v>
                </c:pt>
                <c:pt idx="41">
                  <c:v>300.32369333333412</c:v>
                </c:pt>
                <c:pt idx="42">
                  <c:v>324.46947999999969</c:v>
                </c:pt>
                <c:pt idx="43">
                  <c:v>291.63148999999999</c:v>
                </c:pt>
                <c:pt idx="44">
                  <c:v>330.47697333333332</c:v>
                </c:pt>
                <c:pt idx="45">
                  <c:v>318.64006666666734</c:v>
                </c:pt>
                <c:pt idx="46">
                  <c:v>320.05454666666702</c:v>
                </c:pt>
                <c:pt idx="47">
                  <c:v>330.57907</c:v>
                </c:pt>
                <c:pt idx="48">
                  <c:v>333.98757666666666</c:v>
                </c:pt>
                <c:pt idx="49">
                  <c:v>357.37034666666671</c:v>
                </c:pt>
                <c:pt idx="50">
                  <c:v>312.95596999999964</c:v>
                </c:pt>
                <c:pt idx="51">
                  <c:v>338.71198666666675</c:v>
                </c:pt>
                <c:pt idx="52">
                  <c:v>333.76118333333392</c:v>
                </c:pt>
                <c:pt idx="53">
                  <c:v>361.86056666666678</c:v>
                </c:pt>
                <c:pt idx="54">
                  <c:v>356.77209999999963</c:v>
                </c:pt>
                <c:pt idx="55">
                  <c:v>362.34359333333424</c:v>
                </c:pt>
                <c:pt idx="56">
                  <c:v>346.84614333333417</c:v>
                </c:pt>
                <c:pt idx="57">
                  <c:v>333.07799</c:v>
                </c:pt>
                <c:pt idx="58">
                  <c:v>332.88903999999945</c:v>
                </c:pt>
                <c:pt idx="59">
                  <c:v>368.40822333333392</c:v>
                </c:pt>
                <c:pt idx="60">
                  <c:v>416.31050333333411</c:v>
                </c:pt>
                <c:pt idx="61">
                  <c:v>469.19606999999945</c:v>
                </c:pt>
                <c:pt idx="62">
                  <c:v>493.91763999999938</c:v>
                </c:pt>
                <c:pt idx="63">
                  <c:v>466.14084333333489</c:v>
                </c:pt>
                <c:pt idx="64">
                  <c:v>394.0636566666667</c:v>
                </c:pt>
                <c:pt idx="65">
                  <c:v>453.80517333333404</c:v>
                </c:pt>
                <c:pt idx="66">
                  <c:v>510.06586333333451</c:v>
                </c:pt>
                <c:pt idx="67">
                  <c:v>583.17119000000002</c:v>
                </c:pt>
                <c:pt idx="68">
                  <c:v>485.30960333333445</c:v>
                </c:pt>
                <c:pt idx="69">
                  <c:v>445.83882999999969</c:v>
                </c:pt>
                <c:pt idx="70">
                  <c:v>477.07660666666675</c:v>
                </c:pt>
                <c:pt idx="71">
                  <c:v>607.35488999999939</c:v>
                </c:pt>
                <c:pt idx="72">
                  <c:v>642.20235333333335</c:v>
                </c:pt>
                <c:pt idx="73">
                  <c:v>830.81954999999948</c:v>
                </c:pt>
                <c:pt idx="74">
                  <c:v>865.61649333333332</c:v>
                </c:pt>
                <c:pt idx="75">
                  <c:v>1009.3897666666687</c:v>
                </c:pt>
                <c:pt idx="76">
                  <c:v>1003.6259999999999</c:v>
                </c:pt>
                <c:pt idx="77">
                  <c:v>818.18626333333339</c:v>
                </c:pt>
                <c:pt idx="78">
                  <c:v>794.25495666666836</c:v>
                </c:pt>
                <c:pt idx="79">
                  <c:v>539.46234999999899</c:v>
                </c:pt>
                <c:pt idx="80">
                  <c:v>587.41251666666665</c:v>
                </c:pt>
                <c:pt idx="81">
                  <c:v>709.21853333333354</c:v>
                </c:pt>
                <c:pt idx="82">
                  <c:v>741.11463000000003</c:v>
                </c:pt>
                <c:pt idx="83">
                  <c:v>702.05997666666872</c:v>
                </c:pt>
                <c:pt idx="84">
                  <c:v>346.29408333333424</c:v>
                </c:pt>
                <c:pt idx="85">
                  <c:v>431.47881333333385</c:v>
                </c:pt>
                <c:pt idx="86">
                  <c:v>389.85722000000032</c:v>
                </c:pt>
                <c:pt idx="87">
                  <c:v>685.33807999999999</c:v>
                </c:pt>
                <c:pt idx="88">
                  <c:v>1210.6704266666648</c:v>
                </c:pt>
                <c:pt idx="89">
                  <c:v>1301.2571300000002</c:v>
                </c:pt>
                <c:pt idx="90">
                  <c:v>1394.3384966666658</c:v>
                </c:pt>
                <c:pt idx="91">
                  <c:v>784.69334000000129</c:v>
                </c:pt>
                <c:pt idx="92">
                  <c:v>670.30801333333329</c:v>
                </c:pt>
                <c:pt idx="93">
                  <c:v>404.85569000000032</c:v>
                </c:pt>
                <c:pt idx="94">
                  <c:v>369.15147000000002</c:v>
                </c:pt>
                <c:pt idx="95">
                  <c:v>1558.3921333333301</c:v>
                </c:pt>
                <c:pt idx="96">
                  <c:v>3307.8161566666672</c:v>
                </c:pt>
                <c:pt idx="97">
                  <c:v>4445.6626333333452</c:v>
                </c:pt>
              </c:numCache>
            </c:numRef>
          </c:val>
        </c:ser>
        <c:ser>
          <c:idx val="2"/>
          <c:order val="2"/>
          <c:tx>
            <c:strRef>
              <c:f>'Inflow and Outlow'!$O$3</c:f>
              <c:strCache>
                <c:ptCount val="1"/>
                <c:pt idx="0">
                  <c:v>Male outlow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'Inflow and Outlow'!$A$4:$A$101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'Inflow and Outlow'!$O$4:$O$101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-41.138243333333335</c:v>
                </c:pt>
                <c:pt idx="13">
                  <c:v>-80.727310000000003</c:v>
                </c:pt>
                <c:pt idx="14">
                  <c:v>-132.04997333333333</c:v>
                </c:pt>
                <c:pt idx="15">
                  <c:v>-138.04124666666667</c:v>
                </c:pt>
                <c:pt idx="16">
                  <c:v>-139.59657666666658</c:v>
                </c:pt>
                <c:pt idx="17">
                  <c:v>-124.78863999999999</c:v>
                </c:pt>
                <c:pt idx="18">
                  <c:v>-123.63797666666665</c:v>
                </c:pt>
                <c:pt idx="19">
                  <c:v>-119.27396666666665</c:v>
                </c:pt>
                <c:pt idx="20">
                  <c:v>-115.73323766666665</c:v>
                </c:pt>
                <c:pt idx="21">
                  <c:v>-120.095591</c:v>
                </c:pt>
                <c:pt idx="22">
                  <c:v>-116.44443633333333</c:v>
                </c:pt>
                <c:pt idx="23">
                  <c:v>-130.84462533333331</c:v>
                </c:pt>
                <c:pt idx="24">
                  <c:v>-121.46790866666667</c:v>
                </c:pt>
                <c:pt idx="25">
                  <c:v>-137.38986666666668</c:v>
                </c:pt>
                <c:pt idx="26">
                  <c:v>-140.02852333333357</c:v>
                </c:pt>
                <c:pt idx="27">
                  <c:v>-155.23041000000001</c:v>
                </c:pt>
                <c:pt idx="28">
                  <c:v>-159.3519933333337</c:v>
                </c:pt>
                <c:pt idx="29">
                  <c:v>-169.44219666666666</c:v>
                </c:pt>
                <c:pt idx="30">
                  <c:v>-168.41256666666658</c:v>
                </c:pt>
                <c:pt idx="31">
                  <c:v>-174.10342</c:v>
                </c:pt>
                <c:pt idx="32">
                  <c:v>-180.68869666666669</c:v>
                </c:pt>
                <c:pt idx="33">
                  <c:v>-177.58636333333359</c:v>
                </c:pt>
                <c:pt idx="34">
                  <c:v>-192.16191333333344</c:v>
                </c:pt>
                <c:pt idx="35">
                  <c:v>-195.70544666666669</c:v>
                </c:pt>
                <c:pt idx="36">
                  <c:v>-195.4602933333336</c:v>
                </c:pt>
                <c:pt idx="37">
                  <c:v>-184.22928999999999</c:v>
                </c:pt>
                <c:pt idx="38">
                  <c:v>-175.63918333333334</c:v>
                </c:pt>
                <c:pt idx="39">
                  <c:v>-182.43833333333376</c:v>
                </c:pt>
                <c:pt idx="40">
                  <c:v>-165.86168666666666</c:v>
                </c:pt>
                <c:pt idx="41">
                  <c:v>-150.42343666666667</c:v>
                </c:pt>
                <c:pt idx="42">
                  <c:v>-140.60844000000029</c:v>
                </c:pt>
                <c:pt idx="43">
                  <c:v>-150.18956333333333</c:v>
                </c:pt>
                <c:pt idx="44">
                  <c:v>-151.43188000000001</c:v>
                </c:pt>
                <c:pt idx="45">
                  <c:v>-167.79643000000004</c:v>
                </c:pt>
                <c:pt idx="46">
                  <c:v>-174.48021333333369</c:v>
                </c:pt>
                <c:pt idx="47">
                  <c:v>-176.19156999999998</c:v>
                </c:pt>
                <c:pt idx="48">
                  <c:v>-166.17773333333341</c:v>
                </c:pt>
                <c:pt idx="49">
                  <c:v>-160.60186999999999</c:v>
                </c:pt>
                <c:pt idx="50">
                  <c:v>-162.0760033333334</c:v>
                </c:pt>
                <c:pt idx="51">
                  <c:v>-172.10685333333333</c:v>
                </c:pt>
                <c:pt idx="52">
                  <c:v>-167.27386333333308</c:v>
                </c:pt>
                <c:pt idx="53">
                  <c:v>-164.03987999999998</c:v>
                </c:pt>
                <c:pt idx="54">
                  <c:v>-149.38335000000001</c:v>
                </c:pt>
                <c:pt idx="55">
                  <c:v>-151.96101000000004</c:v>
                </c:pt>
                <c:pt idx="56">
                  <c:v>-169.49272333333363</c:v>
                </c:pt>
                <c:pt idx="57">
                  <c:v>-190.41867000000002</c:v>
                </c:pt>
                <c:pt idx="58">
                  <c:v>-207.48983000000001</c:v>
                </c:pt>
                <c:pt idx="59">
                  <c:v>-188.24099999999999</c:v>
                </c:pt>
                <c:pt idx="60">
                  <c:v>-165.16839000000004</c:v>
                </c:pt>
                <c:pt idx="61">
                  <c:v>-151.01008333333331</c:v>
                </c:pt>
                <c:pt idx="62">
                  <c:v>-160.60186000000002</c:v>
                </c:pt>
                <c:pt idx="63">
                  <c:v>-168.83887666666666</c:v>
                </c:pt>
                <c:pt idx="64">
                  <c:v>-144.756078</c:v>
                </c:pt>
                <c:pt idx="65">
                  <c:v>-139.03787133333341</c:v>
                </c:pt>
                <c:pt idx="66">
                  <c:v>-148.25902133333341</c:v>
                </c:pt>
                <c:pt idx="67">
                  <c:v>-188.58323666666669</c:v>
                </c:pt>
                <c:pt idx="68">
                  <c:v>-211.22216666666668</c:v>
                </c:pt>
                <c:pt idx="69">
                  <c:v>-200.13358333333335</c:v>
                </c:pt>
                <c:pt idx="70">
                  <c:v>-204.17267666666658</c:v>
                </c:pt>
                <c:pt idx="71">
                  <c:v>-166.30506</c:v>
                </c:pt>
                <c:pt idx="72">
                  <c:v>-169.13869666666668</c:v>
                </c:pt>
                <c:pt idx="73">
                  <c:v>-152.34687666666665</c:v>
                </c:pt>
                <c:pt idx="74">
                  <c:v>-176.60575999999998</c:v>
                </c:pt>
                <c:pt idx="75">
                  <c:v>-170.31633666666667</c:v>
                </c:pt>
                <c:pt idx="76">
                  <c:v>-211.95144333333388</c:v>
                </c:pt>
                <c:pt idx="77">
                  <c:v>-206.14481333333333</c:v>
                </c:pt>
                <c:pt idx="78">
                  <c:v>-235.65119333333359</c:v>
                </c:pt>
                <c:pt idx="79">
                  <c:v>-224.20803000000001</c:v>
                </c:pt>
                <c:pt idx="80">
                  <c:v>-224.48298666666687</c:v>
                </c:pt>
                <c:pt idx="81">
                  <c:v>-199.93572333333341</c:v>
                </c:pt>
                <c:pt idx="82">
                  <c:v>-162.20192666666668</c:v>
                </c:pt>
                <c:pt idx="83">
                  <c:v>-182.45533666666691</c:v>
                </c:pt>
                <c:pt idx="84">
                  <c:v>-136.32817866666667</c:v>
                </c:pt>
                <c:pt idx="85">
                  <c:v>-132.938962</c:v>
                </c:pt>
                <c:pt idx="86">
                  <c:v>-95.580301999999989</c:v>
                </c:pt>
                <c:pt idx="87">
                  <c:v>-111.843779</c:v>
                </c:pt>
                <c:pt idx="88">
                  <c:v>-111.89479899999998</c:v>
                </c:pt>
                <c:pt idx="89">
                  <c:v>-161.09355899999974</c:v>
                </c:pt>
                <c:pt idx="90">
                  <c:v>-151.0602113333336</c:v>
                </c:pt>
                <c:pt idx="91">
                  <c:v>-178.89772133333369</c:v>
                </c:pt>
                <c:pt idx="92">
                  <c:v>-104.44788266666667</c:v>
                </c:pt>
                <c:pt idx="93">
                  <c:v>-153.587658</c:v>
                </c:pt>
                <c:pt idx="94">
                  <c:v>-95.716985666666673</c:v>
                </c:pt>
                <c:pt idx="95">
                  <c:v>-124.99685766666666</c:v>
                </c:pt>
                <c:pt idx="96">
                  <c:v>-59.529414333333335</c:v>
                </c:pt>
                <c:pt idx="97">
                  <c:v>-45.769494333333334</c:v>
                </c:pt>
              </c:numCache>
            </c:numRef>
          </c:val>
        </c:ser>
        <c:ser>
          <c:idx val="3"/>
          <c:order val="3"/>
          <c:tx>
            <c:strRef>
              <c:f>'Inflow and Outlow'!$P$3</c:f>
              <c:strCache>
                <c:ptCount val="1"/>
                <c:pt idx="0">
                  <c:v>Female outlow</c:v>
                </c:pt>
              </c:strCache>
            </c:strRef>
          </c:tx>
          <c:marker>
            <c:symbol val="none"/>
          </c:marker>
          <c:cat>
            <c:numRef>
              <c:f>'Inflow and Outlow'!$A$4:$A$101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'Inflow and Outlow'!$P$4:$P$101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-80.981499999999997</c:v>
                </c:pt>
                <c:pt idx="13">
                  <c:v>-167.34862000000001</c:v>
                </c:pt>
                <c:pt idx="14">
                  <c:v>-267.52955666666668</c:v>
                </c:pt>
                <c:pt idx="15">
                  <c:v>-272.56512666666674</c:v>
                </c:pt>
                <c:pt idx="16">
                  <c:v>-286.60165000000001</c:v>
                </c:pt>
                <c:pt idx="17">
                  <c:v>-321.39837333333338</c:v>
                </c:pt>
                <c:pt idx="18">
                  <c:v>-377.73927000000003</c:v>
                </c:pt>
                <c:pt idx="19">
                  <c:v>-412.28556333333393</c:v>
                </c:pt>
                <c:pt idx="20">
                  <c:v>-458.25330666666667</c:v>
                </c:pt>
                <c:pt idx="21">
                  <c:v>-514.77858666666964</c:v>
                </c:pt>
                <c:pt idx="22">
                  <c:v>-562.61589666666873</c:v>
                </c:pt>
                <c:pt idx="23">
                  <c:v>-572.61730666666836</c:v>
                </c:pt>
                <c:pt idx="24">
                  <c:v>-586.9531633333329</c:v>
                </c:pt>
                <c:pt idx="25">
                  <c:v>-645.67801000000054</c:v>
                </c:pt>
                <c:pt idx="26">
                  <c:v>-728.24620333333348</c:v>
                </c:pt>
                <c:pt idx="27">
                  <c:v>-745.20917999999995</c:v>
                </c:pt>
                <c:pt idx="28">
                  <c:v>-794.77535666666927</c:v>
                </c:pt>
                <c:pt idx="29">
                  <c:v>-800.29161999999997</c:v>
                </c:pt>
                <c:pt idx="30">
                  <c:v>-826.74961666666786</c:v>
                </c:pt>
                <c:pt idx="31">
                  <c:v>-815.30771999999911</c:v>
                </c:pt>
                <c:pt idx="32">
                  <c:v>-845.9314333333333</c:v>
                </c:pt>
                <c:pt idx="33">
                  <c:v>-898.38024666666786</c:v>
                </c:pt>
                <c:pt idx="34">
                  <c:v>-883.77712333333329</c:v>
                </c:pt>
                <c:pt idx="35">
                  <c:v>-875.32281666666665</c:v>
                </c:pt>
                <c:pt idx="36">
                  <c:v>-856.00060333333329</c:v>
                </c:pt>
                <c:pt idx="37">
                  <c:v>-886.71267333333333</c:v>
                </c:pt>
                <c:pt idx="38">
                  <c:v>-889.53263999999888</c:v>
                </c:pt>
                <c:pt idx="39">
                  <c:v>-867.00432333333322</c:v>
                </c:pt>
                <c:pt idx="40">
                  <c:v>-863.34776666666664</c:v>
                </c:pt>
                <c:pt idx="41">
                  <c:v>-813.30526666666663</c:v>
                </c:pt>
                <c:pt idx="42">
                  <c:v>-793.58866666666836</c:v>
                </c:pt>
                <c:pt idx="43">
                  <c:v>-771.41921333333289</c:v>
                </c:pt>
                <c:pt idx="44">
                  <c:v>-771.94833666666875</c:v>
                </c:pt>
                <c:pt idx="45">
                  <c:v>-787.80390333333332</c:v>
                </c:pt>
                <c:pt idx="46">
                  <c:v>-747.54653666666809</c:v>
                </c:pt>
                <c:pt idx="47">
                  <c:v>-834.63730333333331</c:v>
                </c:pt>
                <c:pt idx="48">
                  <c:v>-818.14297666666823</c:v>
                </c:pt>
                <c:pt idx="49">
                  <c:v>-827.52157999999997</c:v>
                </c:pt>
                <c:pt idx="50">
                  <c:v>-681.64933333333352</c:v>
                </c:pt>
                <c:pt idx="51">
                  <c:v>-679.29458333333355</c:v>
                </c:pt>
                <c:pt idx="52">
                  <c:v>-680.1015133333334</c:v>
                </c:pt>
                <c:pt idx="53">
                  <c:v>-746.68263999999999</c:v>
                </c:pt>
                <c:pt idx="54">
                  <c:v>-729.65689999999938</c:v>
                </c:pt>
                <c:pt idx="55">
                  <c:v>-750.89401666666822</c:v>
                </c:pt>
                <c:pt idx="56">
                  <c:v>-714.43053666666822</c:v>
                </c:pt>
                <c:pt idx="57">
                  <c:v>-722.41906000000006</c:v>
                </c:pt>
                <c:pt idx="58">
                  <c:v>-686.03486666666834</c:v>
                </c:pt>
                <c:pt idx="59">
                  <c:v>-723.46839333333321</c:v>
                </c:pt>
                <c:pt idx="60">
                  <c:v>-731.33807000000013</c:v>
                </c:pt>
                <c:pt idx="61">
                  <c:v>-815.36900999999887</c:v>
                </c:pt>
                <c:pt idx="62">
                  <c:v>-816.8145633333329</c:v>
                </c:pt>
                <c:pt idx="63">
                  <c:v>-822.77233333333436</c:v>
                </c:pt>
                <c:pt idx="64">
                  <c:v>-678.32757999999899</c:v>
                </c:pt>
                <c:pt idx="65">
                  <c:v>-636.01749000000007</c:v>
                </c:pt>
                <c:pt idx="66">
                  <c:v>-599.28327000000115</c:v>
                </c:pt>
                <c:pt idx="67">
                  <c:v>-665.62806999999998</c:v>
                </c:pt>
                <c:pt idx="68">
                  <c:v>-651.38826000000006</c:v>
                </c:pt>
                <c:pt idx="69">
                  <c:v>-669.76865333333342</c:v>
                </c:pt>
                <c:pt idx="70">
                  <c:v>-694.86345666666784</c:v>
                </c:pt>
                <c:pt idx="71">
                  <c:v>-681.11601999999948</c:v>
                </c:pt>
                <c:pt idx="72">
                  <c:v>-628.81823666666821</c:v>
                </c:pt>
                <c:pt idx="73">
                  <c:v>-594.70276999999999</c:v>
                </c:pt>
                <c:pt idx="74">
                  <c:v>-570.25844666666876</c:v>
                </c:pt>
                <c:pt idx="75">
                  <c:v>-570.87840000000051</c:v>
                </c:pt>
                <c:pt idx="76">
                  <c:v>-548.64666666666665</c:v>
                </c:pt>
                <c:pt idx="77">
                  <c:v>-534.40791333333289</c:v>
                </c:pt>
                <c:pt idx="78">
                  <c:v>-519.74521666666794</c:v>
                </c:pt>
                <c:pt idx="79">
                  <c:v>-427.46837999999917</c:v>
                </c:pt>
                <c:pt idx="80">
                  <c:v>-415.20275999999939</c:v>
                </c:pt>
                <c:pt idx="81">
                  <c:v>-417.58858999999944</c:v>
                </c:pt>
                <c:pt idx="82">
                  <c:v>-408.35157666666674</c:v>
                </c:pt>
                <c:pt idx="83">
                  <c:v>-401.49439333333385</c:v>
                </c:pt>
                <c:pt idx="84">
                  <c:v>-351.77224000000001</c:v>
                </c:pt>
                <c:pt idx="85">
                  <c:v>-379.29126666666662</c:v>
                </c:pt>
                <c:pt idx="86">
                  <c:v>-321.44842666666671</c:v>
                </c:pt>
                <c:pt idx="87">
                  <c:v>-281.98477333333392</c:v>
                </c:pt>
                <c:pt idx="88">
                  <c:v>-219.54623000000001</c:v>
                </c:pt>
                <c:pt idx="89">
                  <c:v>-321.41889333333393</c:v>
                </c:pt>
                <c:pt idx="90">
                  <c:v>-268.384995</c:v>
                </c:pt>
                <c:pt idx="91">
                  <c:v>-368.626825</c:v>
                </c:pt>
                <c:pt idx="92">
                  <c:v>-242.34879833333369</c:v>
                </c:pt>
                <c:pt idx="93">
                  <c:v>-219.40187553333337</c:v>
                </c:pt>
                <c:pt idx="94">
                  <c:v>-204.36643220000025</c:v>
                </c:pt>
                <c:pt idx="95">
                  <c:v>-149.99533886666691</c:v>
                </c:pt>
                <c:pt idx="96">
                  <c:v>-148.15201000000025</c:v>
                </c:pt>
                <c:pt idx="97">
                  <c:v>-30.735346333333244</c:v>
                </c:pt>
              </c:numCache>
            </c:numRef>
          </c:val>
        </c:ser>
        <c:ser>
          <c:idx val="4"/>
          <c:order val="4"/>
          <c:tx>
            <c:strRef>
              <c:f>'Inflow and Outlow'!$W$3</c:f>
              <c:strCache>
                <c:ptCount val="1"/>
                <c:pt idx="0">
                  <c:v>Male net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'Inflow and Outlow'!$A$4:$A$101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'Inflow and Outlow'!$W$4:$W$101</c:f>
              <c:numCache>
                <c:formatCode>General</c:formatCode>
                <c:ptCount val="98"/>
                <c:pt idx="0">
                  <c:v>488.20662999999951</c:v>
                </c:pt>
                <c:pt idx="1">
                  <c:v>500.02928500000002</c:v>
                </c:pt>
                <c:pt idx="2">
                  <c:v>511.4024766666667</c:v>
                </c:pt>
                <c:pt idx="3">
                  <c:v>488.07380333333435</c:v>
                </c:pt>
                <c:pt idx="4">
                  <c:v>497.01229333333436</c:v>
                </c:pt>
                <c:pt idx="5">
                  <c:v>425.60056666666702</c:v>
                </c:pt>
                <c:pt idx="6">
                  <c:v>391.95400666666671</c:v>
                </c:pt>
                <c:pt idx="7">
                  <c:v>329.8135666666667</c:v>
                </c:pt>
                <c:pt idx="8">
                  <c:v>339.04980666666734</c:v>
                </c:pt>
                <c:pt idx="9">
                  <c:v>339.3229766666667</c:v>
                </c:pt>
                <c:pt idx="10">
                  <c:v>293.23706999999951</c:v>
                </c:pt>
                <c:pt idx="11">
                  <c:v>229.53738000000001</c:v>
                </c:pt>
                <c:pt idx="12">
                  <c:v>136.38899833333394</c:v>
                </c:pt>
                <c:pt idx="13">
                  <c:v>99.89694466666667</c:v>
                </c:pt>
                <c:pt idx="14">
                  <c:v>67.879421666666659</c:v>
                </c:pt>
                <c:pt idx="15">
                  <c:v>42.838680999999994</c:v>
                </c:pt>
                <c:pt idx="16">
                  <c:v>27.212422666666669</c:v>
                </c:pt>
                <c:pt idx="17">
                  <c:v>13.505021666666666</c:v>
                </c:pt>
                <c:pt idx="18">
                  <c:v>29.43375</c:v>
                </c:pt>
                <c:pt idx="19">
                  <c:v>28.147233</c:v>
                </c:pt>
                <c:pt idx="20">
                  <c:v>49.449082333333294</c:v>
                </c:pt>
                <c:pt idx="21">
                  <c:v>67.630636999999979</c:v>
                </c:pt>
                <c:pt idx="22">
                  <c:v>76.315185333333318</c:v>
                </c:pt>
                <c:pt idx="23">
                  <c:v>63.090126666666585</c:v>
                </c:pt>
                <c:pt idx="24">
                  <c:v>50.493343333333335</c:v>
                </c:pt>
                <c:pt idx="25">
                  <c:v>63.889959000000005</c:v>
                </c:pt>
                <c:pt idx="26">
                  <c:v>82.673289333333258</c:v>
                </c:pt>
                <c:pt idx="27">
                  <c:v>83.278180333333154</c:v>
                </c:pt>
                <c:pt idx="28">
                  <c:v>81.209856333333278</c:v>
                </c:pt>
                <c:pt idx="29">
                  <c:v>62.351250666666488</c:v>
                </c:pt>
                <c:pt idx="30">
                  <c:v>67.031547333333279</c:v>
                </c:pt>
                <c:pt idx="31">
                  <c:v>62.905193666666584</c:v>
                </c:pt>
                <c:pt idx="32">
                  <c:v>67.243888000000013</c:v>
                </c:pt>
                <c:pt idx="33">
                  <c:v>61.706298666666584</c:v>
                </c:pt>
                <c:pt idx="34">
                  <c:v>60.973971666666536</c:v>
                </c:pt>
                <c:pt idx="35">
                  <c:v>70.075951999999958</c:v>
                </c:pt>
                <c:pt idx="36">
                  <c:v>71.347752333333318</c:v>
                </c:pt>
                <c:pt idx="37">
                  <c:v>71.840305000000001</c:v>
                </c:pt>
                <c:pt idx="38">
                  <c:v>69.360073999999983</c:v>
                </c:pt>
                <c:pt idx="39">
                  <c:v>87.987138000000002</c:v>
                </c:pt>
                <c:pt idx="40">
                  <c:v>126.03238499999998</c:v>
                </c:pt>
                <c:pt idx="41">
                  <c:v>135.10577999999998</c:v>
                </c:pt>
                <c:pt idx="42">
                  <c:v>133.70203333333347</c:v>
                </c:pt>
                <c:pt idx="43">
                  <c:v>107.89087666666654</c:v>
                </c:pt>
                <c:pt idx="44">
                  <c:v>108.14265</c:v>
                </c:pt>
                <c:pt idx="45">
                  <c:v>135.33852000000007</c:v>
                </c:pt>
                <c:pt idx="46">
                  <c:v>132.47445666666658</c:v>
                </c:pt>
                <c:pt idx="47">
                  <c:v>141.94746000000001</c:v>
                </c:pt>
                <c:pt idx="48">
                  <c:v>124.94627666666669</c:v>
                </c:pt>
                <c:pt idx="49">
                  <c:v>134.44365333333332</c:v>
                </c:pt>
                <c:pt idx="50">
                  <c:v>133.63863666666666</c:v>
                </c:pt>
                <c:pt idx="51">
                  <c:v>136.6501333333336</c:v>
                </c:pt>
                <c:pt idx="52">
                  <c:v>133.71775999999977</c:v>
                </c:pt>
                <c:pt idx="53">
                  <c:v>164.07874999999999</c:v>
                </c:pt>
                <c:pt idx="54">
                  <c:v>177.47025000000002</c:v>
                </c:pt>
                <c:pt idx="55">
                  <c:v>171.4288633333336</c:v>
                </c:pt>
                <c:pt idx="56">
                  <c:v>167.48056333333341</c:v>
                </c:pt>
                <c:pt idx="57">
                  <c:v>147.04744000000022</c:v>
                </c:pt>
                <c:pt idx="58">
                  <c:v>182.07710333333341</c:v>
                </c:pt>
                <c:pt idx="59">
                  <c:v>185.78225000000003</c:v>
                </c:pt>
                <c:pt idx="60">
                  <c:v>252.74991333333332</c:v>
                </c:pt>
                <c:pt idx="61">
                  <c:v>266.69641666666666</c:v>
                </c:pt>
                <c:pt idx="62">
                  <c:v>251.94102666666666</c:v>
                </c:pt>
                <c:pt idx="63">
                  <c:v>179.42561000000001</c:v>
                </c:pt>
                <c:pt idx="64">
                  <c:v>149.72455666666636</c:v>
                </c:pt>
                <c:pt idx="65">
                  <c:v>131.87443000000007</c:v>
                </c:pt>
                <c:pt idx="66">
                  <c:v>174.24108666666658</c:v>
                </c:pt>
                <c:pt idx="67">
                  <c:v>183.61485333333312</c:v>
                </c:pt>
                <c:pt idx="68">
                  <c:v>198.20933666666662</c:v>
                </c:pt>
                <c:pt idx="69">
                  <c:v>192.73881666666668</c:v>
                </c:pt>
                <c:pt idx="70">
                  <c:v>204.98963333333344</c:v>
                </c:pt>
                <c:pt idx="71">
                  <c:v>498.32446333333451</c:v>
                </c:pt>
                <c:pt idx="72">
                  <c:v>665.81067666666786</c:v>
                </c:pt>
                <c:pt idx="73">
                  <c:v>724.70577333333449</c:v>
                </c:pt>
                <c:pt idx="74">
                  <c:v>433.18356999999969</c:v>
                </c:pt>
                <c:pt idx="75">
                  <c:v>390.40244333333436</c:v>
                </c:pt>
                <c:pt idx="76">
                  <c:v>681.72720333333336</c:v>
                </c:pt>
                <c:pt idx="77">
                  <c:v>997.10837333333484</c:v>
                </c:pt>
                <c:pt idx="78">
                  <c:v>1641.8009333333328</c:v>
                </c:pt>
                <c:pt idx="79">
                  <c:v>1450.1880566666666</c:v>
                </c:pt>
                <c:pt idx="80">
                  <c:v>1253.7434366666648</c:v>
                </c:pt>
                <c:pt idx="81">
                  <c:v>502.06881999999945</c:v>
                </c:pt>
                <c:pt idx="82">
                  <c:v>391.71622333333391</c:v>
                </c:pt>
                <c:pt idx="83">
                  <c:v>256.37785666666701</c:v>
                </c:pt>
                <c:pt idx="84">
                  <c:v>240.71407333333332</c:v>
                </c:pt>
                <c:pt idx="85">
                  <c:v>192.10294000000007</c:v>
                </c:pt>
                <c:pt idx="86">
                  <c:v>375.77714333333392</c:v>
                </c:pt>
                <c:pt idx="87">
                  <c:v>943.17101000000002</c:v>
                </c:pt>
                <c:pt idx="88">
                  <c:v>901.03982666666786</c:v>
                </c:pt>
                <c:pt idx="89">
                  <c:v>692.15528433333338</c:v>
                </c:pt>
                <c:pt idx="90">
                  <c:v>1180.6096843333328</c:v>
                </c:pt>
                <c:pt idx="91">
                  <c:v>1096.0166976666694</c:v>
                </c:pt>
                <c:pt idx="92">
                  <c:v>1869.9476233333335</c:v>
                </c:pt>
                <c:pt idx="93">
                  <c:v>1777.6763233333304</c:v>
                </c:pt>
                <c:pt idx="94">
                  <c:v>2487.8269</c:v>
                </c:pt>
                <c:pt idx="95">
                  <c:v>1792.8019433333309</c:v>
                </c:pt>
                <c:pt idx="96">
                  <c:v>754.17044333333354</c:v>
                </c:pt>
                <c:pt idx="97">
                  <c:v>193.48550333333341</c:v>
                </c:pt>
              </c:numCache>
            </c:numRef>
          </c:val>
        </c:ser>
        <c:ser>
          <c:idx val="5"/>
          <c:order val="5"/>
          <c:tx>
            <c:strRef>
              <c:f>'Inflow and Outlow'!$X$3</c:f>
              <c:strCache>
                <c:ptCount val="1"/>
                <c:pt idx="0">
                  <c:v>Female net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'Inflow and Outlow'!$A$4:$A$101</c:f>
              <c:numCache>
                <c:formatCode>General</c:formatCode>
                <c:ptCount val="9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</c:numCache>
            </c:numRef>
          </c:cat>
          <c:val>
            <c:numRef>
              <c:f>'Inflow and Outlow'!$X$4:$X$101</c:f>
              <c:numCache>
                <c:formatCode>General</c:formatCode>
                <c:ptCount val="98"/>
                <c:pt idx="0">
                  <c:v>515.18549000000053</c:v>
                </c:pt>
                <c:pt idx="1">
                  <c:v>505.30769999999995</c:v>
                </c:pt>
                <c:pt idx="2">
                  <c:v>475.97093333333379</c:v>
                </c:pt>
                <c:pt idx="3">
                  <c:v>451.1896866666674</c:v>
                </c:pt>
                <c:pt idx="4">
                  <c:v>432.34153333333393</c:v>
                </c:pt>
                <c:pt idx="5">
                  <c:v>407.16307</c:v>
                </c:pt>
                <c:pt idx="6">
                  <c:v>377.17988666666747</c:v>
                </c:pt>
                <c:pt idx="7">
                  <c:v>339.67340666666672</c:v>
                </c:pt>
                <c:pt idx="8">
                  <c:v>348.38771666666662</c:v>
                </c:pt>
                <c:pt idx="9">
                  <c:v>348.24179000000004</c:v>
                </c:pt>
                <c:pt idx="10">
                  <c:v>298.76203666666675</c:v>
                </c:pt>
                <c:pt idx="11">
                  <c:v>231.67100333333337</c:v>
                </c:pt>
                <c:pt idx="12">
                  <c:v>98.156499333333258</c:v>
                </c:pt>
                <c:pt idx="13">
                  <c:v>18.798235000000002</c:v>
                </c:pt>
                <c:pt idx="14">
                  <c:v>-64.041396333333338</c:v>
                </c:pt>
                <c:pt idx="15">
                  <c:v>-92.529069000000007</c:v>
                </c:pt>
                <c:pt idx="16">
                  <c:v>-129.01627133333341</c:v>
                </c:pt>
                <c:pt idx="17">
                  <c:v>-183.98356666666658</c:v>
                </c:pt>
                <c:pt idx="18">
                  <c:v>-238.88418666666666</c:v>
                </c:pt>
                <c:pt idx="19">
                  <c:v>-273.16150999999945</c:v>
                </c:pt>
                <c:pt idx="20">
                  <c:v>-310.27199333333391</c:v>
                </c:pt>
                <c:pt idx="21">
                  <c:v>-337.81921</c:v>
                </c:pt>
                <c:pt idx="22">
                  <c:v>-366.57351666666665</c:v>
                </c:pt>
                <c:pt idx="23">
                  <c:v>-385.79551999999893</c:v>
                </c:pt>
                <c:pt idx="24">
                  <c:v>-417.43811999999872</c:v>
                </c:pt>
                <c:pt idx="25">
                  <c:v>-460.75895999999938</c:v>
                </c:pt>
                <c:pt idx="26">
                  <c:v>-513.94432333333327</c:v>
                </c:pt>
                <c:pt idx="27">
                  <c:v>-508.00000999999969</c:v>
                </c:pt>
                <c:pt idx="28">
                  <c:v>-556.22567333333359</c:v>
                </c:pt>
                <c:pt idx="29">
                  <c:v>-567.84495999999899</c:v>
                </c:pt>
                <c:pt idx="30">
                  <c:v>-597.54821333333336</c:v>
                </c:pt>
                <c:pt idx="31">
                  <c:v>-590.19104333333325</c:v>
                </c:pt>
                <c:pt idx="32">
                  <c:v>-602.56627333333336</c:v>
                </c:pt>
                <c:pt idx="33">
                  <c:v>-645.85964999999885</c:v>
                </c:pt>
                <c:pt idx="34">
                  <c:v>-632.78461000000004</c:v>
                </c:pt>
                <c:pt idx="35">
                  <c:v>-622.92247666666833</c:v>
                </c:pt>
                <c:pt idx="36">
                  <c:v>-592.02492333333339</c:v>
                </c:pt>
                <c:pt idx="37">
                  <c:v>-608.59284666666849</c:v>
                </c:pt>
                <c:pt idx="38">
                  <c:v>-608.41538000000003</c:v>
                </c:pt>
                <c:pt idx="39">
                  <c:v>-591.46809999999948</c:v>
                </c:pt>
                <c:pt idx="40">
                  <c:v>-555.54804666666848</c:v>
                </c:pt>
                <c:pt idx="41">
                  <c:v>-512.98157333333359</c:v>
                </c:pt>
                <c:pt idx="42">
                  <c:v>-469.11918333333438</c:v>
                </c:pt>
                <c:pt idx="43">
                  <c:v>-479.78772333333404</c:v>
                </c:pt>
                <c:pt idx="44">
                  <c:v>-441.47136333333378</c:v>
                </c:pt>
                <c:pt idx="45">
                  <c:v>-469.16383666666678</c:v>
                </c:pt>
                <c:pt idx="46">
                  <c:v>-427.49198333333385</c:v>
                </c:pt>
                <c:pt idx="47">
                  <c:v>-504.05822333333435</c:v>
                </c:pt>
                <c:pt idx="48">
                  <c:v>-484.15539333333425</c:v>
                </c:pt>
                <c:pt idx="49">
                  <c:v>-470.15123</c:v>
                </c:pt>
                <c:pt idx="50">
                  <c:v>-368.69336333333393</c:v>
                </c:pt>
                <c:pt idx="51">
                  <c:v>-340.58259666666675</c:v>
                </c:pt>
                <c:pt idx="52">
                  <c:v>-346.34032999999999</c:v>
                </c:pt>
                <c:pt idx="53">
                  <c:v>-384.82207</c:v>
                </c:pt>
                <c:pt idx="54">
                  <c:v>-372.88479666666672</c:v>
                </c:pt>
                <c:pt idx="55">
                  <c:v>-388.55041999999969</c:v>
                </c:pt>
                <c:pt idx="56">
                  <c:v>-367.58439333333394</c:v>
                </c:pt>
                <c:pt idx="57">
                  <c:v>-389.34106666666702</c:v>
                </c:pt>
                <c:pt idx="58">
                  <c:v>-353.1458233333347</c:v>
                </c:pt>
                <c:pt idx="59">
                  <c:v>-355.0601666666667</c:v>
                </c:pt>
                <c:pt idx="60">
                  <c:v>-315.0275666666667</c:v>
                </c:pt>
                <c:pt idx="61">
                  <c:v>-346.17293999999993</c:v>
                </c:pt>
                <c:pt idx="62">
                  <c:v>-322.89691999999894</c:v>
                </c:pt>
                <c:pt idx="63">
                  <c:v>-356.63148666666672</c:v>
                </c:pt>
                <c:pt idx="64">
                  <c:v>-284.26391666666666</c:v>
                </c:pt>
                <c:pt idx="65">
                  <c:v>-182.21231366666655</c:v>
                </c:pt>
                <c:pt idx="66">
                  <c:v>-89.21740433333332</c:v>
                </c:pt>
                <c:pt idx="67">
                  <c:v>-82.456877666666543</c:v>
                </c:pt>
                <c:pt idx="68">
                  <c:v>-166.07865399999974</c:v>
                </c:pt>
                <c:pt idx="69">
                  <c:v>-223.92981666666665</c:v>
                </c:pt>
                <c:pt idx="70">
                  <c:v>-217.78684666666666</c:v>
                </c:pt>
                <c:pt idx="71">
                  <c:v>-73.761126666666726</c:v>
                </c:pt>
                <c:pt idx="72">
                  <c:v>13.384118000000001</c:v>
                </c:pt>
                <c:pt idx="73">
                  <c:v>236.11677133333333</c:v>
                </c:pt>
                <c:pt idx="74">
                  <c:v>295.35804466666701</c:v>
                </c:pt>
                <c:pt idx="75">
                  <c:v>438.51136333333392</c:v>
                </c:pt>
                <c:pt idx="76">
                  <c:v>454.97932999999938</c:v>
                </c:pt>
                <c:pt idx="77">
                  <c:v>283.77833999999905</c:v>
                </c:pt>
                <c:pt idx="78">
                  <c:v>274.50972999999999</c:v>
                </c:pt>
                <c:pt idx="79">
                  <c:v>111.99397133333331</c:v>
                </c:pt>
                <c:pt idx="80">
                  <c:v>172.20975733333333</c:v>
                </c:pt>
                <c:pt idx="81">
                  <c:v>291.62995066666701</c:v>
                </c:pt>
                <c:pt idx="82">
                  <c:v>332.76306266666671</c:v>
                </c:pt>
                <c:pt idx="83">
                  <c:v>300.56559299999969</c:v>
                </c:pt>
                <c:pt idx="84">
                  <c:v>-5.4781536666666684</c:v>
                </c:pt>
                <c:pt idx="85">
                  <c:v>52.187546333333295</c:v>
                </c:pt>
                <c:pt idx="86">
                  <c:v>68.408794133333288</c:v>
                </c:pt>
                <c:pt idx="87">
                  <c:v>403.35329080000002</c:v>
                </c:pt>
                <c:pt idx="88">
                  <c:v>991.12417079999989</c:v>
                </c:pt>
                <c:pt idx="89">
                  <c:v>979.8382086666677</c:v>
                </c:pt>
                <c:pt idx="90">
                  <c:v>1125.9534753333328</c:v>
                </c:pt>
                <c:pt idx="91">
                  <c:v>416.06649999999956</c:v>
                </c:pt>
                <c:pt idx="92">
                  <c:v>427.95919796666669</c:v>
                </c:pt>
                <c:pt idx="93">
                  <c:v>185.45381463333334</c:v>
                </c:pt>
                <c:pt idx="94">
                  <c:v>164.78503629999997</c:v>
                </c:pt>
                <c:pt idx="95">
                  <c:v>1408.3967963333328</c:v>
                </c:pt>
                <c:pt idx="96">
                  <c:v>3159.6641463333362</c:v>
                </c:pt>
                <c:pt idx="97">
                  <c:v>4414.9272999999994</c:v>
                </c:pt>
              </c:numCache>
            </c:numRef>
          </c:val>
        </c:ser>
        <c:marker val="1"/>
        <c:axId val="86444288"/>
        <c:axId val="87859968"/>
      </c:lineChart>
      <c:catAx>
        <c:axId val="86444288"/>
        <c:scaling>
          <c:orientation val="minMax"/>
        </c:scaling>
        <c:axPos val="b"/>
        <c:numFmt formatCode="General" sourceLinked="1"/>
        <c:majorTickMark val="none"/>
        <c:tickLblPos val="nextTo"/>
        <c:crossAx val="87859968"/>
        <c:crosses val="autoZero"/>
        <c:auto val="1"/>
        <c:lblAlgn val="ctr"/>
        <c:lblOffset val="100"/>
        <c:tickLblSkip val="5"/>
      </c:catAx>
      <c:valAx>
        <c:axId val="87859968"/>
        <c:scaling>
          <c:orientation val="minMax"/>
        </c:scaling>
        <c:axPos val="l"/>
        <c:majorGridlines>
          <c:spPr>
            <a:ln>
              <a:solidFill>
                <a:prstClr val="black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sz="1400" dirty="0"/>
                  <a:t>Hours</a:t>
                </a:r>
                <a:r>
                  <a:rPr lang="es-MX" dirty="0"/>
                  <a:t> per 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9525">
            <a:noFill/>
          </a:ln>
        </c:spPr>
        <c:crossAx val="864442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5425881310911683E-2"/>
          <c:y val="0.86805491565117965"/>
          <c:w val="0.962933419139959"/>
          <c:h val="0.11526683556494285"/>
        </c:manualLayout>
      </c:layout>
      <c:txPr>
        <a:bodyPr/>
        <a:lstStyle/>
        <a:p>
          <a:pPr>
            <a:defRPr sz="1600"/>
          </a:pPr>
          <a:endParaRPr lang="es-MX"/>
        </a:p>
      </c:txPr>
    </c:legend>
    <c:plotVisOnly val="1"/>
  </c:chart>
  <c:txPr>
    <a:bodyPr/>
    <a:lstStyle/>
    <a:p>
      <a:pPr>
        <a:defRPr sz="1200" b="1">
          <a:latin typeface="+mj-lt"/>
        </a:defRPr>
      </a:pPr>
      <a:endParaRPr lang="es-MX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0.85043</cdr:x>
      <cdr:y>0.06642</cdr:y>
    </cdr:from>
    <cdr:to>
      <cdr:x>0.9884</cdr:x>
      <cdr:y>0.94748</cdr:y>
    </cdr:to>
    <cdr:sp macro="" textlink="">
      <cdr:nvSpPr>
        <cdr:cNvPr id="36865" name="AutoShap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rot="10996948">
          <a:off x="7676357" y="249111"/>
          <a:ext cx="1261190" cy="3680729"/>
        </a:xfrm>
        <a:prstGeom xmlns:a="http://schemas.openxmlformats.org/drawingml/2006/main" prst="curvedRightArrow">
          <a:avLst>
            <a:gd name="adj1" fmla="val 68403"/>
            <a:gd name="adj2" fmla="val 136807"/>
            <a:gd name="adj3" fmla="val 33333"/>
          </a:avLst>
        </a:prstGeom>
        <a:solidFill xmlns:a="http://schemas.openxmlformats.org/drawingml/2006/main">
          <a:srgbClr val="FFFFFF"/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s-MX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1AD1-FE80-444A-9EC9-AF18F872C438}" type="datetimeFigureOut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468CC-F563-4B32-8697-2FE426FE84C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83FB-D938-456D-875D-C49A7050117E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E69-BBFE-4631-958D-7701A5CE2E9F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7E747-7523-4A06-86DD-E606BF5F18E1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B272-58E7-42CB-9D43-F82E5A9B6B38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93BD-96A8-4E94-B587-980B7C92BA4E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D021-01E4-4D3A-AC18-3A302165E153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EC6C-9ABB-432A-A770-9D3F80DE391A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AA9C-08FC-4C8A-8D07-839FB2125019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9DCE-8800-44DE-8ED3-FAD097F1D49C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1CDA-0CD0-46DC-B594-549965772252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1001-2C4A-44EE-80DE-A4CD4608792B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A8A53-CB8B-4618-9316-7AEAB71694AA}" type="datetime1">
              <a:rPr lang="es-MX" smtClean="0"/>
              <a:pPr/>
              <a:t>13/06/2011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dirty="0" smtClean="0"/>
              <a:t>Dra. Estela Rivero Fuentes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B3B87-DFEF-417A-BF89-DD340FA84E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pull dir="ld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err="1" smtClean="0"/>
              <a:t>National</a:t>
            </a:r>
            <a:r>
              <a:rPr lang="es-MX" dirty="0" smtClean="0"/>
              <a:t> Transfer </a:t>
            </a:r>
            <a:r>
              <a:rPr lang="es-MX" dirty="0" err="1" smtClean="0"/>
              <a:t>Accounts</a:t>
            </a:r>
            <a:r>
              <a:rPr lang="es-MX" dirty="0" smtClean="0"/>
              <a:t> Time Use and </a:t>
            </a:r>
            <a:r>
              <a:rPr lang="es-MX" dirty="0" err="1" smtClean="0"/>
              <a:t>Gender</a:t>
            </a:r>
            <a:r>
              <a:rPr lang="es-MX" dirty="0" smtClean="0"/>
              <a:t> </a:t>
            </a:r>
            <a:r>
              <a:rPr lang="es-MX" dirty="0" err="1" smtClean="0"/>
              <a:t>Workshop</a:t>
            </a:r>
            <a:endParaRPr lang="es-MX" dirty="0" smtClean="0"/>
          </a:p>
          <a:p>
            <a:r>
              <a:rPr lang="es-MX" dirty="0" smtClean="0"/>
              <a:t>Estela Rivero</a:t>
            </a:r>
          </a:p>
          <a:p>
            <a:r>
              <a:rPr lang="es-MX" dirty="0" smtClean="0"/>
              <a:t>June 13-14, 2011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Determine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age</a:t>
            </a:r>
            <a:r>
              <a:rPr lang="es-MX" dirty="0" smtClean="0"/>
              <a:t> </a:t>
            </a:r>
            <a:r>
              <a:rPr lang="es-MX" dirty="0" err="1" smtClean="0"/>
              <a:t>shapes</a:t>
            </a:r>
            <a:r>
              <a:rPr lang="es-MX" dirty="0" smtClean="0"/>
              <a:t> of </a:t>
            </a:r>
            <a:r>
              <a:rPr lang="es-MX" dirty="0" err="1" smtClean="0"/>
              <a:t>production</a:t>
            </a:r>
            <a:r>
              <a:rPr lang="es-MX" dirty="0" smtClean="0"/>
              <a:t>, </a:t>
            </a:r>
            <a:r>
              <a:rPr lang="es-MX" dirty="0" err="1" smtClean="0"/>
              <a:t>consumption</a:t>
            </a:r>
            <a:r>
              <a:rPr lang="es-MX" dirty="0" smtClean="0"/>
              <a:t> and </a:t>
            </a:r>
            <a:r>
              <a:rPr lang="es-MX" dirty="0" err="1" smtClean="0"/>
              <a:t>transfers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0" y="1556792"/>
            <a:ext cx="4114800" cy="4637112"/>
          </a:xfrm>
        </p:spPr>
        <p:txBody>
          <a:bodyPr/>
          <a:lstStyle/>
          <a:p>
            <a:r>
              <a:rPr lang="es-MX" dirty="0" err="1" smtClean="0"/>
              <a:t>Determined</a:t>
            </a:r>
            <a:r>
              <a:rPr lang="es-MX" dirty="0" smtClean="0"/>
              <a:t> </a:t>
            </a:r>
            <a:r>
              <a:rPr lang="es-MX" dirty="0" err="1" smtClean="0"/>
              <a:t>age</a:t>
            </a:r>
            <a:r>
              <a:rPr lang="es-MX" dirty="0" smtClean="0"/>
              <a:t> </a:t>
            </a:r>
            <a:r>
              <a:rPr lang="es-MX" dirty="0" err="1" smtClean="0"/>
              <a:t>structure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sample</a:t>
            </a:r>
            <a:endParaRPr lang="es-MX" dirty="0" smtClean="0"/>
          </a:p>
          <a:p>
            <a:r>
              <a:rPr lang="es-MX" dirty="0" err="1" smtClean="0"/>
              <a:t>Estimated</a:t>
            </a:r>
            <a:r>
              <a:rPr lang="es-MX" dirty="0" smtClean="0"/>
              <a:t> </a:t>
            </a:r>
            <a:r>
              <a:rPr lang="es-MX" dirty="0" err="1" smtClean="0"/>
              <a:t>regressions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calculate</a:t>
            </a:r>
            <a:r>
              <a:rPr lang="es-MX" dirty="0" smtClean="0"/>
              <a:t> </a:t>
            </a:r>
            <a:r>
              <a:rPr lang="es-MX" dirty="0" err="1" smtClean="0"/>
              <a:t>weights</a:t>
            </a:r>
            <a:endParaRPr lang="es-MX" dirty="0" smtClean="0"/>
          </a:p>
          <a:p>
            <a:r>
              <a:rPr lang="es-MX" i="1" dirty="0" smtClean="0"/>
              <a:t>Do </a:t>
            </a:r>
            <a:r>
              <a:rPr lang="es-MX" i="1" dirty="0" err="1" smtClean="0"/>
              <a:t>you</a:t>
            </a:r>
            <a:r>
              <a:rPr lang="es-MX" i="1" dirty="0" smtClean="0"/>
              <a:t> </a:t>
            </a:r>
            <a:r>
              <a:rPr lang="es-MX" i="1" dirty="0" err="1" smtClean="0"/>
              <a:t>have</a:t>
            </a:r>
            <a:r>
              <a:rPr lang="es-MX" i="1" dirty="0" smtClean="0"/>
              <a:t> </a:t>
            </a:r>
            <a:r>
              <a:rPr lang="es-MX" i="1" dirty="0" err="1" smtClean="0"/>
              <a:t>to</a:t>
            </a:r>
            <a:r>
              <a:rPr lang="es-MX" i="1" dirty="0" smtClean="0"/>
              <a:t> </a:t>
            </a:r>
            <a:r>
              <a:rPr lang="es-MX" i="1" dirty="0" err="1" smtClean="0"/>
              <a:t>recalculate</a:t>
            </a:r>
            <a:r>
              <a:rPr lang="es-MX" i="1" dirty="0" smtClean="0"/>
              <a:t> so </a:t>
            </a:r>
            <a:r>
              <a:rPr lang="es-MX" i="1" dirty="0" err="1" smtClean="0"/>
              <a:t>weights</a:t>
            </a:r>
            <a:r>
              <a:rPr lang="es-MX" i="1" dirty="0" smtClean="0"/>
              <a:t> </a:t>
            </a:r>
            <a:r>
              <a:rPr lang="es-MX" i="1" dirty="0" err="1" smtClean="0"/>
              <a:t>add</a:t>
            </a:r>
            <a:r>
              <a:rPr lang="es-MX" i="1" dirty="0" smtClean="0"/>
              <a:t> </a:t>
            </a:r>
            <a:r>
              <a:rPr lang="es-MX" i="1" dirty="0" err="1" smtClean="0"/>
              <a:t>to</a:t>
            </a:r>
            <a:r>
              <a:rPr lang="es-MX" i="1" dirty="0" smtClean="0"/>
              <a:t> 1?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10</a:t>
            </a:fld>
            <a:endParaRPr lang="es-MX" dirty="0"/>
          </a:p>
        </p:txBody>
      </p:sp>
      <p:graphicFrame>
        <p:nvGraphicFramePr>
          <p:cNvPr id="7" name="1 Gráfico"/>
          <p:cNvGraphicFramePr/>
          <p:nvPr/>
        </p:nvGraphicFramePr>
        <p:xfrm>
          <a:off x="323528" y="1785926"/>
          <a:ext cx="457200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Determine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age</a:t>
            </a:r>
            <a:r>
              <a:rPr lang="es-MX" dirty="0" smtClean="0"/>
              <a:t> </a:t>
            </a:r>
            <a:r>
              <a:rPr lang="es-MX" dirty="0" err="1" smtClean="0"/>
              <a:t>shapes</a:t>
            </a:r>
            <a:r>
              <a:rPr lang="es-MX" dirty="0" smtClean="0"/>
              <a:t> of </a:t>
            </a:r>
            <a:r>
              <a:rPr lang="es-MX" dirty="0" err="1" smtClean="0"/>
              <a:t>production</a:t>
            </a:r>
            <a:r>
              <a:rPr lang="es-MX" dirty="0" smtClean="0"/>
              <a:t>, </a:t>
            </a:r>
            <a:r>
              <a:rPr lang="es-MX" dirty="0" err="1" smtClean="0"/>
              <a:t>consumption</a:t>
            </a:r>
            <a:r>
              <a:rPr lang="es-MX" dirty="0" smtClean="0"/>
              <a:t> and </a:t>
            </a:r>
            <a:r>
              <a:rPr lang="es-MX" dirty="0" err="1" smtClean="0"/>
              <a:t>transfers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0" y="1556792"/>
            <a:ext cx="4114800" cy="4637112"/>
          </a:xfrm>
        </p:spPr>
        <p:txBody>
          <a:bodyPr/>
          <a:lstStyle/>
          <a:p>
            <a:r>
              <a:rPr lang="es-MX" dirty="0" err="1" smtClean="0"/>
              <a:t>Sample</a:t>
            </a:r>
            <a:r>
              <a:rPr lang="es-MX" dirty="0" smtClean="0"/>
              <a:t> has </a:t>
            </a:r>
            <a:r>
              <a:rPr lang="es-MX" dirty="0" err="1" smtClean="0"/>
              <a:t>age</a:t>
            </a:r>
            <a:r>
              <a:rPr lang="es-MX" dirty="0" smtClean="0"/>
              <a:t> </a:t>
            </a:r>
            <a:r>
              <a:rPr lang="es-MX" dirty="0" err="1" smtClean="0"/>
              <a:t>structure</a:t>
            </a:r>
            <a:endParaRPr lang="es-MX" dirty="0" smtClean="0"/>
          </a:p>
          <a:p>
            <a:r>
              <a:rPr lang="es-MX" dirty="0" smtClean="0"/>
              <a:t>BUT</a:t>
            </a:r>
          </a:p>
          <a:p>
            <a:r>
              <a:rPr lang="es-MX" dirty="0" smtClean="0"/>
              <a:t>I </a:t>
            </a:r>
            <a:r>
              <a:rPr lang="es-MX" dirty="0" err="1" smtClean="0"/>
              <a:t>estimated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sample</a:t>
            </a:r>
            <a:endParaRPr lang="es-MX" i="1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11</a:t>
            </a:fld>
            <a:endParaRPr lang="es-MX" dirty="0"/>
          </a:p>
        </p:txBody>
      </p:sp>
      <p:graphicFrame>
        <p:nvGraphicFramePr>
          <p:cNvPr id="8" name="3 Gráfico"/>
          <p:cNvGraphicFramePr>
            <a:graphicFrameLocks/>
          </p:cNvGraphicFramePr>
          <p:nvPr/>
        </p:nvGraphicFramePr>
        <p:xfrm>
          <a:off x="539552" y="1628800"/>
          <a:ext cx="3898776" cy="39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Determine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age</a:t>
            </a:r>
            <a:r>
              <a:rPr lang="es-MX" dirty="0" smtClean="0"/>
              <a:t> </a:t>
            </a:r>
            <a:r>
              <a:rPr lang="es-MX" dirty="0" err="1" smtClean="0"/>
              <a:t>shapes</a:t>
            </a:r>
            <a:r>
              <a:rPr lang="es-MX" dirty="0" smtClean="0"/>
              <a:t> of </a:t>
            </a:r>
            <a:r>
              <a:rPr lang="es-MX" dirty="0" err="1" smtClean="0"/>
              <a:t>production</a:t>
            </a:r>
            <a:r>
              <a:rPr lang="es-MX" dirty="0" smtClean="0"/>
              <a:t>, </a:t>
            </a:r>
            <a:r>
              <a:rPr lang="es-MX" dirty="0" err="1" smtClean="0"/>
              <a:t>consumption</a:t>
            </a:r>
            <a:r>
              <a:rPr lang="es-MX" dirty="0" smtClean="0"/>
              <a:t> and </a:t>
            </a:r>
            <a:r>
              <a:rPr lang="es-MX" dirty="0" err="1" smtClean="0"/>
              <a:t>transfers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12</a:t>
            </a:fld>
            <a:endParaRPr lang="es-MX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idx="1"/>
          </p:nvPr>
        </p:nvGraphicFramePr>
        <p:xfrm>
          <a:off x="395288" y="1557338"/>
          <a:ext cx="8291512" cy="456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Impute a </a:t>
            </a:r>
            <a:r>
              <a:rPr lang="es-MX" dirty="0" err="1" smtClean="0"/>
              <a:t>wage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MX" dirty="0" err="1" smtClean="0"/>
              <a:t>lnW</a:t>
            </a:r>
            <a:r>
              <a:rPr lang="es-MX" dirty="0" smtClean="0"/>
              <a:t>=</a:t>
            </a:r>
            <a:r>
              <a:rPr lang="es-MX" dirty="0" err="1" smtClean="0"/>
              <a:t>X</a:t>
            </a:r>
            <a:r>
              <a:rPr lang="es-MX" dirty="0" err="1" smtClean="0">
                <a:latin typeface="Symbol" pitchFamily="18" charset="2"/>
              </a:rPr>
              <a:t>b</a:t>
            </a:r>
            <a:r>
              <a:rPr lang="es-MX" dirty="0" err="1" smtClean="0"/>
              <a:t>+</a:t>
            </a:r>
            <a:r>
              <a:rPr lang="es-MX" dirty="0" err="1" smtClean="0">
                <a:latin typeface="Symbol" pitchFamily="18" charset="2"/>
              </a:rPr>
              <a:t>e</a:t>
            </a:r>
            <a:endParaRPr lang="es-MX" dirty="0" smtClean="0">
              <a:latin typeface="Symbol" pitchFamily="18" charset="2"/>
            </a:endParaRPr>
          </a:p>
          <a:p>
            <a:pPr>
              <a:buNone/>
            </a:pPr>
            <a:r>
              <a:rPr lang="es-MX" dirty="0" err="1" smtClean="0"/>
              <a:t>Where</a:t>
            </a:r>
            <a:r>
              <a:rPr lang="es-MX" dirty="0" smtClean="0"/>
              <a:t> X:</a:t>
            </a:r>
          </a:p>
          <a:p>
            <a:pPr lvl="1">
              <a:buFontTx/>
              <a:buChar char="-"/>
            </a:pPr>
            <a:r>
              <a:rPr lang="es-MX" sz="3000" dirty="0" err="1" smtClean="0"/>
              <a:t>Education</a:t>
            </a:r>
            <a:r>
              <a:rPr lang="es-MX" sz="3000" dirty="0" smtClean="0"/>
              <a:t> </a:t>
            </a:r>
            <a:r>
              <a:rPr lang="es-MX" sz="3000" baseline="30000" dirty="0" smtClean="0"/>
              <a:t>2</a:t>
            </a:r>
          </a:p>
          <a:p>
            <a:pPr lvl="1">
              <a:buFontTx/>
              <a:buChar char="-"/>
            </a:pPr>
            <a:r>
              <a:rPr lang="es-MX" sz="3000" dirty="0" err="1" smtClean="0"/>
              <a:t>Age</a:t>
            </a:r>
            <a:r>
              <a:rPr lang="es-MX" sz="3000" dirty="0" smtClean="0"/>
              <a:t> </a:t>
            </a:r>
            <a:r>
              <a:rPr lang="es-MX" sz="3000" baseline="30000" dirty="0" smtClean="0"/>
              <a:t>2</a:t>
            </a:r>
          </a:p>
          <a:p>
            <a:pPr lvl="1">
              <a:buFontTx/>
              <a:buChar char="-"/>
            </a:pPr>
            <a:r>
              <a:rPr lang="es-MX" sz="3000" dirty="0" err="1" smtClean="0"/>
              <a:t>Interaction</a:t>
            </a:r>
            <a:r>
              <a:rPr lang="es-MX" sz="3000" dirty="0" smtClean="0"/>
              <a:t> of </a:t>
            </a:r>
            <a:r>
              <a:rPr lang="es-MX" sz="3000" dirty="0" err="1" smtClean="0"/>
              <a:t>education</a:t>
            </a:r>
            <a:r>
              <a:rPr lang="es-MX" sz="3000" dirty="0" smtClean="0"/>
              <a:t> and </a:t>
            </a:r>
            <a:r>
              <a:rPr lang="es-MX" sz="3000" dirty="0" err="1" smtClean="0"/>
              <a:t>age</a:t>
            </a:r>
            <a:endParaRPr lang="es-MX" sz="3000" dirty="0" smtClean="0"/>
          </a:p>
          <a:p>
            <a:pPr>
              <a:buNone/>
            </a:pPr>
            <a:r>
              <a:rPr lang="es-MX" dirty="0" err="1" smtClean="0"/>
              <a:t>Separate</a:t>
            </a:r>
            <a:r>
              <a:rPr lang="es-MX" dirty="0" smtClean="0"/>
              <a:t> </a:t>
            </a:r>
            <a:r>
              <a:rPr lang="es-MX" dirty="0" err="1" smtClean="0"/>
              <a:t>regressions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men</a:t>
            </a:r>
            <a:r>
              <a:rPr lang="es-MX" dirty="0" smtClean="0"/>
              <a:t> and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women</a:t>
            </a:r>
            <a:r>
              <a:rPr lang="es-MX" dirty="0" smtClean="0"/>
              <a:t>, </a:t>
            </a:r>
            <a:r>
              <a:rPr lang="es-MX" dirty="0" err="1" smtClean="0"/>
              <a:t>starting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age</a:t>
            </a:r>
            <a:r>
              <a:rPr lang="es-MX" dirty="0" smtClean="0"/>
              <a:t> 12</a:t>
            </a:r>
          </a:p>
          <a:p>
            <a:pPr>
              <a:buFontTx/>
              <a:buChar char="-"/>
            </a:pPr>
            <a:r>
              <a:rPr lang="es-MX" dirty="0" err="1" smtClean="0">
                <a:solidFill>
                  <a:srgbClr val="0070C0"/>
                </a:solidFill>
              </a:rPr>
              <a:t>Can’t</a:t>
            </a:r>
            <a:r>
              <a:rPr lang="es-MX" dirty="0" smtClean="0">
                <a:solidFill>
                  <a:srgbClr val="0070C0"/>
                </a:solidFill>
              </a:rPr>
              <a:t> </a:t>
            </a:r>
            <a:r>
              <a:rPr lang="es-MX" dirty="0" err="1" smtClean="0">
                <a:solidFill>
                  <a:srgbClr val="0070C0"/>
                </a:solidFill>
              </a:rPr>
              <a:t>get</a:t>
            </a:r>
            <a:r>
              <a:rPr lang="es-MX" dirty="0" smtClean="0">
                <a:solidFill>
                  <a:srgbClr val="0070C0"/>
                </a:solidFill>
              </a:rPr>
              <a:t> </a:t>
            </a:r>
            <a:r>
              <a:rPr lang="es-MX" dirty="0" err="1" smtClean="0">
                <a:solidFill>
                  <a:srgbClr val="0070C0"/>
                </a:solidFill>
              </a:rPr>
              <a:t>past</a:t>
            </a:r>
            <a:r>
              <a:rPr lang="es-MX" dirty="0" smtClean="0">
                <a:solidFill>
                  <a:srgbClr val="0070C0"/>
                </a:solidFill>
              </a:rPr>
              <a:t> R</a:t>
            </a:r>
            <a:r>
              <a:rPr lang="es-MX" baseline="30000" dirty="0" smtClean="0">
                <a:solidFill>
                  <a:srgbClr val="0070C0"/>
                </a:solidFill>
              </a:rPr>
              <a:t>2</a:t>
            </a:r>
            <a:r>
              <a:rPr lang="es-MX" dirty="0" smtClean="0">
                <a:solidFill>
                  <a:srgbClr val="0070C0"/>
                </a:solidFill>
              </a:rPr>
              <a:t> of 15.35 </a:t>
            </a:r>
            <a:r>
              <a:rPr lang="es-MX" dirty="0" err="1" smtClean="0">
                <a:solidFill>
                  <a:srgbClr val="0070C0"/>
                </a:solidFill>
              </a:rPr>
              <a:t>for</a:t>
            </a:r>
            <a:r>
              <a:rPr lang="es-MX" dirty="0" smtClean="0">
                <a:solidFill>
                  <a:srgbClr val="0070C0"/>
                </a:solidFill>
              </a:rPr>
              <a:t> </a:t>
            </a:r>
            <a:r>
              <a:rPr lang="es-MX" dirty="0" err="1" smtClean="0">
                <a:solidFill>
                  <a:srgbClr val="0070C0"/>
                </a:solidFill>
              </a:rPr>
              <a:t>men</a:t>
            </a:r>
            <a:r>
              <a:rPr lang="es-MX" dirty="0" smtClean="0">
                <a:solidFill>
                  <a:srgbClr val="0070C0"/>
                </a:solidFill>
              </a:rPr>
              <a:t> and 19.57 </a:t>
            </a:r>
            <a:r>
              <a:rPr lang="es-MX" dirty="0" err="1" smtClean="0">
                <a:solidFill>
                  <a:srgbClr val="0070C0"/>
                </a:solidFill>
              </a:rPr>
              <a:t>for</a:t>
            </a:r>
            <a:r>
              <a:rPr lang="es-MX" dirty="0" smtClean="0">
                <a:solidFill>
                  <a:srgbClr val="0070C0"/>
                </a:solidFill>
              </a:rPr>
              <a:t> </a:t>
            </a:r>
            <a:r>
              <a:rPr lang="es-MX" dirty="0" err="1" smtClean="0">
                <a:solidFill>
                  <a:srgbClr val="0070C0"/>
                </a:solidFill>
              </a:rPr>
              <a:t>women</a:t>
            </a:r>
            <a:endParaRPr lang="es-MX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s-MX" dirty="0" err="1" smtClean="0"/>
              <a:t>Those</a:t>
            </a:r>
            <a:r>
              <a:rPr lang="es-MX" dirty="0" smtClean="0"/>
              <a:t> </a:t>
            </a:r>
            <a:r>
              <a:rPr lang="es-MX" dirty="0" err="1" smtClean="0"/>
              <a:t>who</a:t>
            </a:r>
            <a:r>
              <a:rPr lang="es-MX" dirty="0" smtClean="0"/>
              <a:t> </a:t>
            </a:r>
            <a:r>
              <a:rPr lang="es-MX" dirty="0" err="1" smtClean="0"/>
              <a:t>had</a:t>
            </a:r>
            <a:r>
              <a:rPr lang="es-MX" dirty="0" smtClean="0"/>
              <a:t> a </a:t>
            </a:r>
            <a:r>
              <a:rPr lang="es-MX" dirty="0" err="1" smtClean="0"/>
              <a:t>salary</a:t>
            </a:r>
            <a:r>
              <a:rPr lang="es-MX" dirty="0" smtClean="0"/>
              <a:t>, </a:t>
            </a:r>
            <a:r>
              <a:rPr lang="es-MX" dirty="0" err="1" smtClean="0"/>
              <a:t>used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, </a:t>
            </a:r>
            <a:r>
              <a:rPr lang="es-MX" dirty="0" err="1" smtClean="0"/>
              <a:t>otherwise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predicted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13</a:t>
            </a:fld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Impute a </a:t>
            </a:r>
            <a:r>
              <a:rPr lang="es-MX" dirty="0" err="1" smtClean="0"/>
              <a:t>wage</a:t>
            </a:r>
            <a:endParaRPr lang="es-MX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Predicted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Non </a:t>
                      </a:r>
                      <a:r>
                        <a:rPr lang="es-MX" dirty="0" err="1" smtClean="0"/>
                        <a:t>predicted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Male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58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100%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Female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60***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100%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51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100%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14</a:t>
            </a:fld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Impute a </a:t>
            </a:r>
            <a:r>
              <a:rPr lang="es-MX" dirty="0" err="1" smtClean="0"/>
              <a:t>wage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>
              <a:buNone/>
            </a:pPr>
            <a:endParaRPr lang="es-MX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15</a:t>
            </a:fld>
            <a:endParaRPr lang="es-MX" dirty="0"/>
          </a:p>
        </p:txBody>
      </p:sp>
      <p:graphicFrame>
        <p:nvGraphicFramePr>
          <p:cNvPr id="7" name="2 Gráfico"/>
          <p:cNvGraphicFramePr/>
          <p:nvPr/>
        </p:nvGraphicFramePr>
        <p:xfrm>
          <a:off x="899592" y="1700808"/>
          <a:ext cx="712879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sz="2400" dirty="0" smtClean="0"/>
          </a:p>
          <a:p>
            <a:endParaRPr lang="es-MX" sz="2400" dirty="0" smtClean="0"/>
          </a:p>
          <a:p>
            <a:r>
              <a:rPr lang="es-MX" sz="2400" dirty="0" err="1" smtClean="0"/>
              <a:t>Estimates</a:t>
            </a:r>
            <a:r>
              <a:rPr lang="es-MX" sz="2400" dirty="0" smtClean="0"/>
              <a:t> </a:t>
            </a:r>
            <a:r>
              <a:rPr lang="es-MX" sz="2400" dirty="0" err="1" smtClean="0"/>
              <a:t>over</a:t>
            </a:r>
            <a:r>
              <a:rPr lang="es-MX" sz="2400" dirty="0" smtClean="0"/>
              <a:t>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lifetime</a:t>
            </a:r>
            <a:r>
              <a:rPr lang="es-MX" sz="2400" dirty="0" smtClean="0"/>
              <a:t>:</a:t>
            </a:r>
          </a:p>
          <a:p>
            <a:r>
              <a:rPr lang="es-MX" sz="2400" dirty="0" err="1" smtClean="0"/>
              <a:t>Childcare</a:t>
            </a:r>
            <a:r>
              <a:rPr lang="es-MX" sz="2400" dirty="0" smtClean="0"/>
              <a:t> -$13, 473,523</a:t>
            </a:r>
          </a:p>
          <a:p>
            <a:r>
              <a:rPr lang="es-MX" sz="2400" dirty="0" err="1" smtClean="0"/>
              <a:t>Care</a:t>
            </a:r>
            <a:r>
              <a:rPr lang="es-MX" sz="2400" dirty="0" smtClean="0"/>
              <a:t> </a:t>
            </a:r>
            <a:r>
              <a:rPr lang="es-MX" sz="2400" dirty="0" err="1" smtClean="0"/>
              <a:t>for</a:t>
            </a:r>
            <a:r>
              <a:rPr lang="es-MX" sz="2400" dirty="0" smtClean="0"/>
              <a:t>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disabled</a:t>
            </a:r>
            <a:r>
              <a:rPr lang="es-MX" sz="2400" dirty="0" smtClean="0"/>
              <a:t> $548,538,361</a:t>
            </a:r>
          </a:p>
          <a:p>
            <a:r>
              <a:rPr lang="es-MX" sz="2400" dirty="0" err="1" smtClean="0"/>
              <a:t>Household</a:t>
            </a:r>
            <a:r>
              <a:rPr lang="es-MX" sz="2400" dirty="0" smtClean="0"/>
              <a:t> </a:t>
            </a:r>
            <a:r>
              <a:rPr lang="es-MX" sz="2400" dirty="0" err="1" smtClean="0"/>
              <a:t>management</a:t>
            </a:r>
            <a:r>
              <a:rPr lang="es-MX" sz="2400" dirty="0" smtClean="0"/>
              <a:t> $2’028,792,799 </a:t>
            </a:r>
            <a:endParaRPr lang="es-MX" sz="2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16</a:t>
            </a:fld>
            <a:endParaRPr lang="es-MX" dirty="0"/>
          </a:p>
        </p:txBody>
      </p:sp>
      <p:graphicFrame>
        <p:nvGraphicFramePr>
          <p:cNvPr id="7" name="1 Gráfico"/>
          <p:cNvGraphicFramePr/>
          <p:nvPr/>
        </p:nvGraphicFramePr>
        <p:xfrm>
          <a:off x="251520" y="260648"/>
          <a:ext cx="835292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Impute a </a:t>
            </a:r>
            <a:r>
              <a:rPr lang="es-MX" dirty="0" err="1" smtClean="0"/>
              <a:t>wage</a:t>
            </a:r>
            <a:r>
              <a:rPr lang="es-MX" dirty="0" smtClean="0"/>
              <a:t> and </a:t>
            </a:r>
            <a:r>
              <a:rPr lang="es-MX" dirty="0" err="1" smtClean="0"/>
              <a:t>estimate</a:t>
            </a:r>
            <a:r>
              <a:rPr lang="es-MX" dirty="0" smtClean="0"/>
              <a:t> a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17</a:t>
            </a:fld>
            <a:endParaRPr lang="es-MX" dirty="0"/>
          </a:p>
        </p:txBody>
      </p:sp>
      <p:graphicFrame>
        <p:nvGraphicFramePr>
          <p:cNvPr id="6" name="2 Gráfico"/>
          <p:cNvGraphicFramePr/>
          <p:nvPr/>
        </p:nvGraphicFramePr>
        <p:xfrm>
          <a:off x="755576" y="1556792"/>
          <a:ext cx="7848872" cy="475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Conclusions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Transfers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household</a:t>
            </a:r>
            <a:r>
              <a:rPr lang="es-MX" dirty="0" smtClean="0"/>
              <a:t> </a:t>
            </a:r>
            <a:r>
              <a:rPr lang="es-MX" dirty="0" err="1" smtClean="0"/>
              <a:t>maintenance</a:t>
            </a:r>
            <a:r>
              <a:rPr lang="es-MX" dirty="0" smtClean="0"/>
              <a:t> </a:t>
            </a:r>
            <a:r>
              <a:rPr lang="es-MX" dirty="0" err="1" smtClean="0"/>
              <a:t>most</a:t>
            </a:r>
            <a:r>
              <a:rPr lang="es-MX" dirty="0" smtClean="0"/>
              <a:t> </a:t>
            </a:r>
            <a:r>
              <a:rPr lang="es-MX" dirty="0" err="1" smtClean="0"/>
              <a:t>important</a:t>
            </a:r>
            <a:r>
              <a:rPr lang="es-MX" dirty="0" smtClean="0"/>
              <a:t>, </a:t>
            </a:r>
            <a:r>
              <a:rPr lang="es-MX" dirty="0" err="1" smtClean="0"/>
              <a:t>followed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care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smtClean="0"/>
              <a:t>disabled 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18</a:t>
            </a:fld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Challenges</a:t>
            </a:r>
            <a:r>
              <a:rPr lang="es-MX" dirty="0" smtClean="0"/>
              <a:t> and </a:t>
            </a:r>
            <a:r>
              <a:rPr lang="es-MX" dirty="0" err="1" smtClean="0"/>
              <a:t>looking</a:t>
            </a:r>
            <a:r>
              <a:rPr lang="es-MX" dirty="0" smtClean="0"/>
              <a:t> </a:t>
            </a:r>
            <a:r>
              <a:rPr lang="es-MX" dirty="0" err="1" smtClean="0"/>
              <a:t>ahead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estimation</a:t>
            </a:r>
            <a:r>
              <a:rPr lang="es-MX" dirty="0" smtClean="0"/>
              <a:t> of time </a:t>
            </a:r>
            <a:r>
              <a:rPr lang="es-MX" dirty="0" err="1" smtClean="0"/>
              <a:t>spent</a:t>
            </a:r>
            <a:r>
              <a:rPr lang="es-MX" dirty="0" smtClean="0"/>
              <a:t> in non-</a:t>
            </a:r>
            <a:r>
              <a:rPr lang="es-MX" dirty="0" err="1" smtClean="0"/>
              <a:t>market</a:t>
            </a:r>
            <a:r>
              <a:rPr lang="es-MX" dirty="0" smtClean="0"/>
              <a:t> </a:t>
            </a:r>
            <a:r>
              <a:rPr lang="es-MX" dirty="0" err="1" smtClean="0"/>
              <a:t>activities</a:t>
            </a:r>
            <a:r>
              <a:rPr lang="es-MX" dirty="0" smtClean="0"/>
              <a:t>:</a:t>
            </a:r>
          </a:p>
          <a:p>
            <a:pPr lvl="1"/>
            <a:r>
              <a:rPr lang="es-MX" dirty="0" err="1" smtClean="0"/>
              <a:t>Multitasking</a:t>
            </a:r>
            <a:r>
              <a:rPr lang="es-MX" dirty="0" smtClean="0"/>
              <a:t>: Test </a:t>
            </a:r>
            <a:r>
              <a:rPr lang="es-MX" dirty="0" err="1" smtClean="0"/>
              <a:t>sensitivity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its</a:t>
            </a:r>
            <a:r>
              <a:rPr lang="es-MX" dirty="0" smtClean="0"/>
              <a:t> </a:t>
            </a:r>
            <a:r>
              <a:rPr lang="es-MX" dirty="0" err="1" smtClean="0"/>
              <a:t>inclusion</a:t>
            </a:r>
            <a:endParaRPr lang="es-MX" dirty="0" smtClean="0"/>
          </a:p>
          <a:p>
            <a:pPr lvl="1"/>
            <a:r>
              <a:rPr lang="es-MX" dirty="0" err="1" smtClean="0"/>
              <a:t>Smoothing</a:t>
            </a:r>
            <a:r>
              <a:rPr lang="es-MX" dirty="0" smtClean="0"/>
              <a:t>:</a:t>
            </a:r>
          </a:p>
          <a:p>
            <a:pPr lvl="2"/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do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better</a:t>
            </a:r>
            <a:r>
              <a:rPr lang="es-MX" dirty="0" smtClean="0"/>
              <a:t>, in general</a:t>
            </a:r>
          </a:p>
          <a:p>
            <a:pPr lvl="2"/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do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without</a:t>
            </a:r>
            <a:r>
              <a:rPr lang="es-MX" dirty="0" smtClean="0"/>
              <a:t> </a:t>
            </a:r>
            <a:r>
              <a:rPr lang="es-MX" dirty="0" err="1" smtClean="0"/>
              <a:t>affecting</a:t>
            </a:r>
            <a:r>
              <a:rPr lang="es-MX" dirty="0" smtClean="0"/>
              <a:t> 24hour </a:t>
            </a:r>
            <a:r>
              <a:rPr lang="es-MX" dirty="0" err="1" smtClean="0"/>
              <a:t>distribution</a:t>
            </a:r>
            <a:endParaRPr lang="es-MX" dirty="0" smtClean="0"/>
          </a:p>
          <a:p>
            <a:pPr lvl="1"/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What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happens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when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hours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don’t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add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up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24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hours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es-MX" dirty="0" smtClean="0"/>
          </a:p>
          <a:p>
            <a:pPr lvl="1"/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19</a:t>
            </a:fld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Objectives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Accomplishments</a:t>
            </a:r>
            <a:endParaRPr lang="es-MX" dirty="0" smtClean="0"/>
          </a:p>
          <a:p>
            <a:r>
              <a:rPr lang="es-MX" dirty="0" smtClean="0"/>
              <a:t>Data</a:t>
            </a:r>
          </a:p>
          <a:p>
            <a:r>
              <a:rPr lang="es-MX" dirty="0" err="1" smtClean="0"/>
              <a:t>Results</a:t>
            </a:r>
            <a:endParaRPr lang="es-MX" dirty="0" smtClean="0"/>
          </a:p>
          <a:p>
            <a:r>
              <a:rPr lang="es-MX" dirty="0" err="1" smtClean="0"/>
              <a:t>Challenges</a:t>
            </a:r>
            <a:r>
              <a:rPr lang="es-MX" dirty="0" smtClean="0"/>
              <a:t> and </a:t>
            </a:r>
            <a:r>
              <a:rPr lang="es-MX" dirty="0" err="1" smtClean="0"/>
              <a:t>plans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future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Challenges</a:t>
            </a:r>
            <a:r>
              <a:rPr lang="es-MX" dirty="0" smtClean="0"/>
              <a:t> and </a:t>
            </a:r>
            <a:r>
              <a:rPr lang="es-MX" dirty="0" err="1" smtClean="0"/>
              <a:t>looking</a:t>
            </a:r>
            <a:r>
              <a:rPr lang="es-MX" dirty="0" smtClean="0"/>
              <a:t> </a:t>
            </a:r>
            <a:r>
              <a:rPr lang="es-MX" dirty="0" err="1" smtClean="0"/>
              <a:t>ahead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imputation</a:t>
            </a:r>
            <a:r>
              <a:rPr lang="es-MX" dirty="0" smtClean="0"/>
              <a:t> of </a:t>
            </a:r>
            <a:r>
              <a:rPr lang="es-MX" dirty="0" err="1" smtClean="0"/>
              <a:t>wages</a:t>
            </a:r>
            <a:r>
              <a:rPr lang="es-MX" dirty="0" smtClean="0"/>
              <a:t>:</a:t>
            </a:r>
          </a:p>
          <a:p>
            <a:pPr marL="971550" lvl="1" indent="-514350">
              <a:buAutoNum type="arabicParenR"/>
            </a:pPr>
            <a:r>
              <a:rPr lang="es-MX" dirty="0" err="1" smtClean="0"/>
              <a:t>Improve</a:t>
            </a:r>
            <a:r>
              <a:rPr lang="es-MX" dirty="0" smtClean="0"/>
              <a:t> </a:t>
            </a:r>
            <a:r>
              <a:rPr lang="es-MX" dirty="0" err="1" smtClean="0"/>
              <a:t>estimation</a:t>
            </a:r>
            <a:r>
              <a:rPr lang="es-MX" dirty="0" smtClean="0"/>
              <a:t> of </a:t>
            </a:r>
            <a:r>
              <a:rPr lang="es-MX" dirty="0" err="1" smtClean="0"/>
              <a:t>opportunity</a:t>
            </a:r>
            <a:r>
              <a:rPr lang="es-MX" dirty="0" smtClean="0"/>
              <a:t> </a:t>
            </a:r>
            <a:r>
              <a:rPr lang="es-MX" dirty="0" err="1" smtClean="0"/>
              <a:t>cost</a:t>
            </a:r>
            <a:r>
              <a:rPr lang="es-MX" dirty="0" smtClean="0"/>
              <a:t> </a:t>
            </a:r>
            <a:r>
              <a:rPr lang="es-MX" dirty="0" err="1" smtClean="0"/>
              <a:t>method</a:t>
            </a:r>
            <a:endParaRPr lang="es-MX" dirty="0" smtClean="0"/>
          </a:p>
          <a:p>
            <a:pPr marL="1371600" lvl="2" indent="-514350"/>
            <a:r>
              <a:rPr lang="es-MX" sz="2800" dirty="0" err="1" smtClean="0"/>
              <a:t>Sensitivity</a:t>
            </a:r>
            <a:r>
              <a:rPr lang="es-MX" sz="2800" dirty="0" smtClean="0"/>
              <a:t> test of </a:t>
            </a:r>
            <a:r>
              <a:rPr lang="es-MX" sz="2800" dirty="0" err="1" smtClean="0"/>
              <a:t>imputed</a:t>
            </a:r>
            <a:r>
              <a:rPr lang="es-MX" sz="2800" dirty="0" smtClean="0"/>
              <a:t> and non-</a:t>
            </a:r>
            <a:r>
              <a:rPr lang="es-MX" sz="2800" dirty="0" err="1" smtClean="0"/>
              <a:t>imputed</a:t>
            </a:r>
            <a:endParaRPr lang="es-MX" sz="2800" dirty="0" smtClean="0"/>
          </a:p>
          <a:p>
            <a:pPr lvl="1">
              <a:buNone/>
            </a:pPr>
            <a:r>
              <a:rPr lang="es-MX" dirty="0" smtClean="0"/>
              <a:t>2) Do and compare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estimation</a:t>
            </a:r>
            <a:r>
              <a:rPr lang="es-MX" dirty="0" smtClean="0"/>
              <a:t> of </a:t>
            </a:r>
            <a:r>
              <a:rPr lang="es-MX" dirty="0" err="1" smtClean="0"/>
              <a:t>replacement</a:t>
            </a:r>
            <a:r>
              <a:rPr lang="es-MX" dirty="0" smtClean="0"/>
              <a:t> </a:t>
            </a:r>
            <a:r>
              <a:rPr lang="es-MX" dirty="0" err="1" smtClean="0"/>
              <a:t>cost</a:t>
            </a:r>
            <a:r>
              <a:rPr lang="es-MX" dirty="0" smtClean="0"/>
              <a:t>:</a:t>
            </a:r>
          </a:p>
          <a:p>
            <a:pPr lvl="1">
              <a:buNone/>
            </a:pPr>
            <a:r>
              <a:rPr lang="es-MX" dirty="0" smtClean="0"/>
              <a:t>	Can </a:t>
            </a:r>
            <a:r>
              <a:rPr lang="es-MX" dirty="0" err="1" smtClean="0"/>
              <a:t>both</a:t>
            </a:r>
            <a:r>
              <a:rPr lang="es-MX" dirty="0" smtClean="0"/>
              <a:t> use a </a:t>
            </a:r>
            <a:r>
              <a:rPr lang="es-MX" dirty="0" err="1" smtClean="0"/>
              <a:t>common</a:t>
            </a:r>
            <a:r>
              <a:rPr lang="es-MX" dirty="0" smtClean="0"/>
              <a:t> </a:t>
            </a:r>
            <a:r>
              <a:rPr lang="es-MX" dirty="0" err="1" smtClean="0"/>
              <a:t>wage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detailed</a:t>
            </a:r>
            <a:r>
              <a:rPr lang="es-MX" dirty="0" smtClean="0"/>
              <a:t> salaries</a:t>
            </a:r>
          </a:p>
          <a:p>
            <a:pPr lvl="2"/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happens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case of </a:t>
            </a:r>
            <a:r>
              <a:rPr lang="es-MX" dirty="0" err="1" smtClean="0"/>
              <a:t>community</a:t>
            </a:r>
            <a:r>
              <a:rPr lang="es-MX" dirty="0" smtClean="0"/>
              <a:t> </a:t>
            </a:r>
            <a:r>
              <a:rPr lang="es-MX" dirty="0" err="1" smtClean="0"/>
              <a:t>transfers</a:t>
            </a:r>
            <a:r>
              <a:rPr lang="es-MX" dirty="0" smtClean="0"/>
              <a:t>?</a:t>
            </a:r>
          </a:p>
          <a:p>
            <a:pPr lvl="2"/>
            <a:r>
              <a:rPr lang="es-MX" dirty="0" err="1" smtClean="0"/>
              <a:t>Caregivers</a:t>
            </a:r>
            <a:r>
              <a:rPr lang="es-MX" dirty="0" smtClean="0"/>
              <a:t> in </a:t>
            </a:r>
            <a:r>
              <a:rPr lang="es-MX" dirty="0" err="1" smtClean="0"/>
              <a:t>old</a:t>
            </a:r>
            <a:r>
              <a:rPr lang="es-MX" dirty="0" smtClean="0"/>
              <a:t> </a:t>
            </a:r>
            <a:r>
              <a:rPr lang="es-MX" dirty="0" err="1" smtClean="0"/>
              <a:t>age</a:t>
            </a:r>
            <a:r>
              <a:rPr lang="es-MX" dirty="0" smtClean="0"/>
              <a:t>?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20</a:t>
            </a:fld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Limitations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s-MX" dirty="0" err="1" smtClean="0"/>
              <a:t>Care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disabled</a:t>
            </a:r>
            <a:r>
              <a:rPr lang="es-MX" dirty="0" smtClean="0"/>
              <a:t> </a:t>
            </a:r>
            <a:r>
              <a:rPr lang="es-MX" dirty="0" err="1" smtClean="0"/>
              <a:t>different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care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elderly</a:t>
            </a:r>
            <a:r>
              <a:rPr lang="es-MX" dirty="0" smtClean="0"/>
              <a:t>? </a:t>
            </a:r>
            <a:r>
              <a:rPr lang="es-MX" dirty="0" err="1" smtClean="0"/>
              <a:t>What</a:t>
            </a:r>
            <a:r>
              <a:rPr lang="es-MX" dirty="0" smtClean="0"/>
              <a:t> do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really</a:t>
            </a:r>
            <a:r>
              <a:rPr lang="es-MX" dirty="0" smtClean="0"/>
              <a:t> </a:t>
            </a:r>
            <a:r>
              <a:rPr lang="es-MX" dirty="0" err="1" smtClean="0"/>
              <a:t>want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measure</a:t>
            </a:r>
            <a:r>
              <a:rPr lang="es-MX" dirty="0" smtClean="0"/>
              <a:t>?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21</a:t>
            </a:fld>
            <a:endParaRPr lang="es-MX" dirty="0"/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50800" y="2471738"/>
          <a:ext cx="8940800" cy="398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Looking</a:t>
            </a:r>
            <a:r>
              <a:rPr lang="es-MX" dirty="0" smtClean="0"/>
              <a:t> </a:t>
            </a:r>
            <a:r>
              <a:rPr lang="es-MX" dirty="0" err="1" smtClean="0"/>
              <a:t>even</a:t>
            </a:r>
            <a:r>
              <a:rPr lang="es-MX" dirty="0" smtClean="0"/>
              <a:t> more </a:t>
            </a:r>
            <a:r>
              <a:rPr lang="es-MX" dirty="0" err="1" smtClean="0"/>
              <a:t>ahead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What</a:t>
            </a:r>
            <a:r>
              <a:rPr lang="es-MX" dirty="0" smtClean="0"/>
              <a:t> has </a:t>
            </a:r>
            <a:r>
              <a:rPr lang="es-MX" dirty="0" err="1" smtClean="0"/>
              <a:t>happened</a:t>
            </a:r>
            <a:r>
              <a:rPr lang="es-MX" dirty="0" smtClean="0"/>
              <a:t> in 1998 – 2002?</a:t>
            </a:r>
          </a:p>
          <a:p>
            <a:pPr lvl="1"/>
            <a:r>
              <a:rPr lang="es-MX" dirty="0" err="1" smtClean="0"/>
              <a:t>Important</a:t>
            </a:r>
            <a:r>
              <a:rPr lang="es-MX" dirty="0" smtClean="0"/>
              <a:t> </a:t>
            </a:r>
            <a:r>
              <a:rPr lang="es-MX" dirty="0" err="1" smtClean="0"/>
              <a:t>changes</a:t>
            </a:r>
            <a:r>
              <a:rPr lang="es-MX" dirty="0" smtClean="0"/>
              <a:t> in </a:t>
            </a:r>
            <a:r>
              <a:rPr lang="es-MX" dirty="0" err="1" smtClean="0"/>
              <a:t>women’s</a:t>
            </a:r>
            <a:r>
              <a:rPr lang="es-MX" dirty="0" smtClean="0"/>
              <a:t> labor </a:t>
            </a:r>
            <a:r>
              <a:rPr lang="es-MX" dirty="0" err="1" smtClean="0"/>
              <a:t>force</a:t>
            </a:r>
            <a:r>
              <a:rPr lang="es-MX" dirty="0" smtClean="0"/>
              <a:t> </a:t>
            </a:r>
            <a:r>
              <a:rPr lang="es-MX" dirty="0" err="1" smtClean="0"/>
              <a:t>participation</a:t>
            </a:r>
            <a:r>
              <a:rPr lang="es-MX" dirty="0" smtClean="0"/>
              <a:t>, </a:t>
            </a:r>
            <a:r>
              <a:rPr lang="es-MX" dirty="0" err="1" smtClean="0"/>
              <a:t>linked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intra-household</a:t>
            </a:r>
            <a:r>
              <a:rPr lang="es-MX" dirty="0" smtClean="0"/>
              <a:t> and </a:t>
            </a:r>
            <a:r>
              <a:rPr lang="es-MX" dirty="0" err="1" smtClean="0"/>
              <a:t>educational</a:t>
            </a:r>
            <a:r>
              <a:rPr lang="es-MX" dirty="0" smtClean="0"/>
              <a:t> </a:t>
            </a:r>
            <a:r>
              <a:rPr lang="es-MX" dirty="0" err="1" smtClean="0"/>
              <a:t>investments</a:t>
            </a:r>
            <a:r>
              <a:rPr lang="es-MX" dirty="0" smtClean="0"/>
              <a:t>,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example</a:t>
            </a:r>
            <a:r>
              <a:rPr lang="es-MX" smtClean="0"/>
              <a:t>?</a:t>
            </a:r>
            <a:endParaRPr lang="es-MX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22</a:t>
            </a:fld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Accomplishments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3394720" cy="4525963"/>
          </a:xfrm>
        </p:spPr>
        <p:txBody>
          <a:bodyPr>
            <a:normAutofit fontScale="77500" lnSpcReduction="20000"/>
          </a:bodyPr>
          <a:lstStyle/>
          <a:p>
            <a:r>
              <a:rPr lang="es-MX" dirty="0" err="1" smtClean="0"/>
              <a:t>Donehawer</a:t>
            </a:r>
            <a:r>
              <a:rPr lang="es-MX" dirty="0" smtClean="0"/>
              <a:t>, Lee and Mason:</a:t>
            </a:r>
          </a:p>
          <a:p>
            <a:pPr marL="514350" indent="-514350">
              <a:buAutoNum type="arabicParenR"/>
            </a:pPr>
            <a:r>
              <a:rPr lang="es-MX" dirty="0" err="1" smtClean="0"/>
              <a:t>Identify</a:t>
            </a:r>
            <a:r>
              <a:rPr lang="es-MX" dirty="0" smtClean="0"/>
              <a:t> time </a:t>
            </a:r>
            <a:r>
              <a:rPr lang="es-MX" dirty="0" err="1" smtClean="0"/>
              <a:t>spent</a:t>
            </a:r>
            <a:r>
              <a:rPr lang="es-MX" dirty="0" smtClean="0"/>
              <a:t> in non-</a:t>
            </a:r>
            <a:r>
              <a:rPr lang="es-MX" dirty="0" err="1" smtClean="0"/>
              <a:t>market</a:t>
            </a:r>
            <a:r>
              <a:rPr lang="es-MX" dirty="0" smtClean="0"/>
              <a:t> </a:t>
            </a:r>
            <a:r>
              <a:rPr lang="es-MX" dirty="0" err="1" smtClean="0"/>
              <a:t>productive</a:t>
            </a:r>
            <a:r>
              <a:rPr lang="es-MX" dirty="0" smtClean="0"/>
              <a:t> </a:t>
            </a:r>
            <a:r>
              <a:rPr lang="es-MX" dirty="0" err="1" smtClean="0"/>
              <a:t>activities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age</a:t>
            </a:r>
            <a:r>
              <a:rPr lang="es-MX" dirty="0" smtClean="0"/>
              <a:t> and sex</a:t>
            </a:r>
          </a:p>
          <a:p>
            <a:pPr marL="514350" indent="-514350">
              <a:buAutoNum type="arabicParenR"/>
            </a:pPr>
            <a:r>
              <a:rPr lang="es-MX" dirty="0" smtClean="0"/>
              <a:t>Impute a </a:t>
            </a:r>
            <a:r>
              <a:rPr lang="es-MX" dirty="0" err="1" smtClean="0"/>
              <a:t>wage</a:t>
            </a:r>
            <a:endParaRPr lang="es-MX" dirty="0" smtClean="0"/>
          </a:p>
          <a:p>
            <a:pPr marL="514350" indent="-514350">
              <a:buAutoNum type="arabicParenR"/>
            </a:pPr>
            <a:r>
              <a:rPr lang="es-MX" dirty="0" smtClean="0"/>
              <a:t>Determine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age</a:t>
            </a:r>
            <a:r>
              <a:rPr lang="es-MX" dirty="0" smtClean="0"/>
              <a:t> </a:t>
            </a:r>
            <a:r>
              <a:rPr lang="es-MX" dirty="0" err="1" smtClean="0"/>
              <a:t>shapes</a:t>
            </a:r>
            <a:r>
              <a:rPr lang="es-MX" dirty="0" smtClean="0"/>
              <a:t> of </a:t>
            </a:r>
            <a:r>
              <a:rPr lang="es-MX" dirty="0" err="1" smtClean="0"/>
              <a:t>production</a:t>
            </a:r>
            <a:r>
              <a:rPr lang="es-MX" dirty="0" smtClean="0"/>
              <a:t>, </a:t>
            </a:r>
            <a:r>
              <a:rPr lang="es-MX" dirty="0" err="1" smtClean="0"/>
              <a:t>consumption</a:t>
            </a:r>
            <a:r>
              <a:rPr lang="es-MX" dirty="0" smtClean="0"/>
              <a:t> and </a:t>
            </a:r>
            <a:r>
              <a:rPr lang="es-MX" dirty="0" err="1" smtClean="0"/>
              <a:t>transfers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3</a:t>
            </a:fld>
            <a:endParaRPr lang="es-MX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499992" y="1700808"/>
            <a:ext cx="33947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</a:t>
            </a: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Mexico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Identify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 </a:t>
            </a: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spent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non-</a:t>
            </a: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productive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activities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age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sex</a:t>
            </a:r>
          </a:p>
          <a:p>
            <a:pPr marL="514350" indent="-514350">
              <a:spcBef>
                <a:spcPct val="20000"/>
              </a:spcBef>
              <a:buFont typeface="Arial" pitchFamily="34" charset="0"/>
              <a:buAutoNum type="arabicParenR"/>
            </a:pPr>
            <a:r>
              <a:rPr lang="es-MX" sz="3200" dirty="0" smtClean="0"/>
              <a:t>Determine </a:t>
            </a:r>
            <a:r>
              <a:rPr lang="es-MX" sz="3200" dirty="0" err="1" smtClean="0"/>
              <a:t>the</a:t>
            </a:r>
            <a:r>
              <a:rPr lang="es-MX" sz="3200" dirty="0" smtClean="0"/>
              <a:t> </a:t>
            </a:r>
            <a:r>
              <a:rPr lang="es-MX" sz="3200" dirty="0" err="1" smtClean="0"/>
              <a:t>age</a:t>
            </a:r>
            <a:r>
              <a:rPr lang="es-MX" sz="3200" dirty="0" smtClean="0"/>
              <a:t> </a:t>
            </a:r>
            <a:r>
              <a:rPr lang="es-MX" sz="3200" dirty="0" err="1" smtClean="0"/>
              <a:t>shapes</a:t>
            </a:r>
            <a:r>
              <a:rPr lang="es-MX" sz="3200" dirty="0" smtClean="0"/>
              <a:t> of </a:t>
            </a:r>
            <a:r>
              <a:rPr lang="es-MX" sz="3200" dirty="0" err="1" smtClean="0"/>
              <a:t>production</a:t>
            </a:r>
            <a:r>
              <a:rPr lang="es-MX" sz="3200" dirty="0" smtClean="0"/>
              <a:t>, </a:t>
            </a:r>
            <a:r>
              <a:rPr lang="es-MX" sz="3200" dirty="0" err="1" smtClean="0"/>
              <a:t>consumption</a:t>
            </a:r>
            <a:r>
              <a:rPr lang="es-MX" sz="3200" dirty="0" smtClean="0"/>
              <a:t> and </a:t>
            </a:r>
            <a:r>
              <a:rPr lang="es-MX" sz="3200" dirty="0" err="1" smtClean="0"/>
              <a:t>transfers</a:t>
            </a:r>
            <a:endParaRPr lang="es-MX" sz="3200" dirty="0" smtClean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Impute a </a:t>
            </a:r>
            <a:r>
              <a:rPr kumimoji="0" lang="es-MX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wage</a:t>
            </a:r>
            <a:endParaRPr kumimoji="0" lang="es-MX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Flecha curvada hacia la izquierda"/>
          <p:cNvSpPr/>
          <p:nvPr/>
        </p:nvSpPr>
        <p:spPr>
          <a:xfrm flipH="1">
            <a:off x="3995936" y="3933056"/>
            <a:ext cx="432048" cy="19442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9" name="8 Flecha curvada hacia la izquierda"/>
          <p:cNvSpPr/>
          <p:nvPr/>
        </p:nvSpPr>
        <p:spPr>
          <a:xfrm flipV="1">
            <a:off x="4427984" y="4077072"/>
            <a:ext cx="504056" cy="15121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201216" y="2276872"/>
            <a:ext cx="338336" cy="4103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strella de 5 puntas"/>
          <p:cNvSpPr/>
          <p:nvPr/>
        </p:nvSpPr>
        <p:spPr>
          <a:xfrm>
            <a:off x="179512" y="3501008"/>
            <a:ext cx="338336" cy="4103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strella de 5 puntas"/>
          <p:cNvSpPr/>
          <p:nvPr/>
        </p:nvSpPr>
        <p:spPr>
          <a:xfrm>
            <a:off x="179512" y="3861048"/>
            <a:ext cx="338336" cy="4103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MX" dirty="0" smtClean="0"/>
              <a:t>Data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s-MX" dirty="0" err="1" smtClean="0"/>
              <a:t>Mexico</a:t>
            </a:r>
            <a:r>
              <a:rPr lang="es-MX" dirty="0" smtClean="0"/>
              <a:t> has 3 time use </a:t>
            </a:r>
            <a:r>
              <a:rPr lang="es-MX" dirty="0" err="1" smtClean="0"/>
              <a:t>surveys</a:t>
            </a:r>
            <a:r>
              <a:rPr lang="es-MX" dirty="0" smtClean="0"/>
              <a:t>:</a:t>
            </a:r>
          </a:p>
          <a:p>
            <a:pPr lvl="1"/>
            <a:r>
              <a:rPr lang="es-MX" dirty="0" smtClean="0"/>
              <a:t>1998 – open 24 </a:t>
            </a:r>
            <a:r>
              <a:rPr lang="es-MX" dirty="0" err="1" smtClean="0"/>
              <a:t>hour</a:t>
            </a:r>
            <a:r>
              <a:rPr lang="es-MX" dirty="0" smtClean="0"/>
              <a:t> calendar of </a:t>
            </a:r>
            <a:r>
              <a:rPr lang="es-MX" dirty="0" err="1" smtClean="0"/>
              <a:t>activities</a:t>
            </a:r>
            <a:r>
              <a:rPr lang="es-MX" dirty="0" smtClean="0"/>
              <a:t> </a:t>
            </a:r>
          </a:p>
          <a:p>
            <a:pPr lvl="1"/>
            <a:r>
              <a:rPr lang="es-MX" dirty="0" smtClean="0"/>
              <a:t>2002 : </a:t>
            </a:r>
          </a:p>
          <a:p>
            <a:pPr lvl="2"/>
            <a:r>
              <a:rPr lang="es-MX" sz="2800" dirty="0" err="1" smtClean="0"/>
              <a:t>structured</a:t>
            </a:r>
            <a:r>
              <a:rPr lang="es-MX" sz="2800" dirty="0" smtClean="0"/>
              <a:t> </a:t>
            </a:r>
            <a:r>
              <a:rPr lang="es-MX" sz="2800" dirty="0" err="1" smtClean="0"/>
              <a:t>questionnaire</a:t>
            </a:r>
            <a:endParaRPr lang="es-MX" sz="2800" dirty="0" smtClean="0"/>
          </a:p>
          <a:p>
            <a:pPr lvl="2"/>
            <a:r>
              <a:rPr lang="es-MX" dirty="0" smtClean="0"/>
              <a:t> </a:t>
            </a:r>
            <a:r>
              <a:rPr lang="es-MX" sz="2800" dirty="0" err="1" smtClean="0"/>
              <a:t>subsample</a:t>
            </a:r>
            <a:r>
              <a:rPr lang="es-MX" sz="2800" dirty="0" smtClean="0"/>
              <a:t> of  </a:t>
            </a:r>
            <a:r>
              <a:rPr lang="es-MX" sz="2800" dirty="0" err="1" smtClean="0"/>
              <a:t>income</a:t>
            </a:r>
            <a:r>
              <a:rPr lang="es-MX" sz="2800" dirty="0" smtClean="0"/>
              <a:t> and </a:t>
            </a:r>
            <a:r>
              <a:rPr lang="es-MX" sz="2800" dirty="0" err="1" smtClean="0"/>
              <a:t>expenditures</a:t>
            </a:r>
            <a:r>
              <a:rPr lang="es-MX" sz="2800" dirty="0" smtClean="0"/>
              <a:t> </a:t>
            </a:r>
            <a:r>
              <a:rPr lang="es-MX" sz="2800" dirty="0" err="1" smtClean="0"/>
              <a:t>survey</a:t>
            </a:r>
            <a:endParaRPr lang="es-MX" sz="2800" dirty="0" smtClean="0"/>
          </a:p>
          <a:p>
            <a:pPr lvl="2"/>
            <a:r>
              <a:rPr lang="es-MX" sz="2800" dirty="0" smtClean="0"/>
              <a:t>17,167 </a:t>
            </a:r>
            <a:r>
              <a:rPr lang="es-MX" sz="2800" dirty="0" err="1" smtClean="0"/>
              <a:t>hhlds</a:t>
            </a:r>
            <a:r>
              <a:rPr lang="es-MX" sz="2800" dirty="0" smtClean="0"/>
              <a:t>, 72,600 </a:t>
            </a:r>
            <a:r>
              <a:rPr lang="es-MX" sz="2800" dirty="0" err="1" smtClean="0"/>
              <a:t>individuals</a:t>
            </a:r>
            <a:endParaRPr lang="es-MX" sz="2800" dirty="0" smtClean="0"/>
          </a:p>
          <a:p>
            <a:pPr lvl="2"/>
            <a:r>
              <a:rPr lang="es-MX" sz="2800" dirty="0" smtClean="0"/>
              <a:t> NTA </a:t>
            </a:r>
            <a:r>
              <a:rPr lang="es-MX" sz="2800" smtClean="0"/>
              <a:t>work</a:t>
            </a:r>
            <a:endParaRPr lang="es-MX" dirty="0" smtClean="0"/>
          </a:p>
          <a:p>
            <a:pPr lvl="1"/>
            <a:r>
              <a:rPr lang="es-MX" dirty="0" smtClean="0"/>
              <a:t>2009 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4</a:t>
            </a:fld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1) </a:t>
            </a:r>
            <a:r>
              <a:rPr lang="es-MX" dirty="0" err="1" smtClean="0"/>
              <a:t>Identify</a:t>
            </a:r>
            <a:r>
              <a:rPr lang="es-MX" dirty="0" smtClean="0"/>
              <a:t> time </a:t>
            </a:r>
            <a:r>
              <a:rPr lang="es-MX" dirty="0" err="1" smtClean="0"/>
              <a:t>spent</a:t>
            </a:r>
            <a:r>
              <a:rPr lang="es-MX" dirty="0" smtClean="0"/>
              <a:t> in non-</a:t>
            </a:r>
            <a:r>
              <a:rPr lang="es-MX" dirty="0" err="1" smtClean="0"/>
              <a:t>market</a:t>
            </a:r>
            <a:r>
              <a:rPr lang="es-MX" dirty="0" smtClean="0"/>
              <a:t> </a:t>
            </a:r>
            <a:r>
              <a:rPr lang="es-MX" dirty="0" err="1" smtClean="0"/>
              <a:t>productive</a:t>
            </a:r>
            <a:r>
              <a:rPr lang="es-MX" dirty="0" smtClean="0"/>
              <a:t> </a:t>
            </a:r>
            <a:r>
              <a:rPr lang="es-MX" dirty="0" err="1" smtClean="0"/>
              <a:t>activities</a:t>
            </a:r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lang="es-MX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Household</a:t>
                      </a:r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maintainance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Food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preparation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Laundry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Home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maintainance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repairs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Hhld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management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Purchases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Grounds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care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2) </a:t>
                      </a:r>
                      <a:r>
                        <a:rPr lang="es-MX" dirty="0" err="1" smtClean="0"/>
                        <a:t>Child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care</a:t>
                      </a:r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3)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Care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disabled</a:t>
                      </a:r>
                      <a:r>
                        <a:rPr lang="es-MX" baseline="0" dirty="0" smtClean="0"/>
                        <a:t>*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4) </a:t>
                      </a:r>
                      <a:r>
                        <a:rPr lang="es-MX" dirty="0" err="1" smtClean="0"/>
                        <a:t>Community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work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5) </a:t>
                      </a:r>
                      <a:r>
                        <a:rPr lang="es-MX" dirty="0" err="1" smtClean="0"/>
                        <a:t>Interhousehold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transfers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15616" y="587727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* </a:t>
            </a:r>
            <a:r>
              <a:rPr lang="es-MX" dirty="0" err="1" smtClean="0"/>
              <a:t>Multitasking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included</a:t>
            </a:r>
            <a:endParaRPr lang="es-MX" dirty="0"/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9 Gráfico"/>
          <p:cNvGraphicFramePr>
            <a:graphicFrameLocks noGrp="1"/>
          </p:cNvGraphicFramePr>
          <p:nvPr>
            <p:ph idx="1"/>
          </p:nvPr>
        </p:nvGraphicFramePr>
        <p:xfrm>
          <a:off x="500034" y="785794"/>
          <a:ext cx="818676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6</a:t>
            </a:fld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Gráfico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4228697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7</a:t>
            </a:fld>
            <a:endParaRPr lang="es-MX" dirty="0"/>
          </a:p>
        </p:txBody>
      </p:sp>
      <p:graphicFrame>
        <p:nvGraphicFramePr>
          <p:cNvPr id="6" name="2 Gráfico"/>
          <p:cNvGraphicFramePr/>
          <p:nvPr/>
        </p:nvGraphicFramePr>
        <p:xfrm>
          <a:off x="4643438" y="1428736"/>
          <a:ext cx="420642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95536" y="47667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err="1" smtClean="0"/>
              <a:t>Age</a:t>
            </a:r>
            <a:r>
              <a:rPr lang="es-MX" sz="2400" dirty="0" smtClean="0"/>
              <a:t> </a:t>
            </a:r>
            <a:r>
              <a:rPr lang="es-MX" sz="2400" dirty="0" err="1" smtClean="0"/>
              <a:t>profiles</a:t>
            </a:r>
            <a:r>
              <a:rPr lang="es-MX" sz="2400" dirty="0" smtClean="0"/>
              <a:t> of time use, </a:t>
            </a:r>
            <a:r>
              <a:rPr lang="es-MX" sz="2400" dirty="0" err="1" smtClean="0"/>
              <a:t>classified</a:t>
            </a:r>
            <a:r>
              <a:rPr lang="es-MX" sz="2400" dirty="0" smtClean="0"/>
              <a:t> </a:t>
            </a:r>
            <a:r>
              <a:rPr lang="es-MX" sz="2400" dirty="0" err="1" smtClean="0"/>
              <a:t>by</a:t>
            </a:r>
            <a:r>
              <a:rPr lang="es-MX" sz="2400" dirty="0" smtClean="0"/>
              <a:t> </a:t>
            </a:r>
            <a:r>
              <a:rPr lang="es-MX" sz="2400" dirty="0" err="1" smtClean="0"/>
              <a:t>main</a:t>
            </a:r>
            <a:r>
              <a:rPr lang="es-MX" sz="2400" dirty="0" smtClean="0"/>
              <a:t> </a:t>
            </a:r>
            <a:r>
              <a:rPr lang="es-MX" sz="2400" dirty="0" err="1" smtClean="0"/>
              <a:t>activities</a:t>
            </a:r>
            <a:r>
              <a:rPr lang="es-MX" sz="2400" dirty="0" smtClean="0"/>
              <a:t> and sex</a:t>
            </a:r>
            <a:endParaRPr lang="es-MX" sz="2400" dirty="0"/>
          </a:p>
        </p:txBody>
      </p:sp>
      <p:sp>
        <p:nvSpPr>
          <p:cNvPr id="10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2 Gráfico"/>
          <p:cNvGraphicFramePr>
            <a:graphicFrameLocks noGrp="1"/>
          </p:cNvGraphicFramePr>
          <p:nvPr>
            <p:ph idx="1"/>
          </p:nvPr>
        </p:nvGraphicFramePr>
        <p:xfrm>
          <a:off x="539552" y="188640"/>
          <a:ext cx="4072536" cy="3225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8</a:t>
            </a:fld>
            <a:endParaRPr lang="es-MX" dirty="0"/>
          </a:p>
        </p:txBody>
      </p:sp>
      <p:graphicFrame>
        <p:nvGraphicFramePr>
          <p:cNvPr id="13" name="3 Gráfico"/>
          <p:cNvGraphicFramePr/>
          <p:nvPr/>
        </p:nvGraphicFramePr>
        <p:xfrm>
          <a:off x="4716016" y="188640"/>
          <a:ext cx="4067944" cy="3092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691680" y="4293096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Men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Women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Contracted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16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years</a:t>
                      </a:r>
                      <a:r>
                        <a:rPr lang="es-MX" baseline="0" dirty="0" smtClean="0"/>
                        <a:t>, 6days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years</a:t>
                      </a:r>
                      <a:r>
                        <a:rPr lang="es-MX" baseline="0" dirty="0" smtClean="0"/>
                        <a:t>, 5 </a:t>
                      </a:r>
                      <a:r>
                        <a:rPr lang="es-MX" baseline="0" dirty="0" err="1" smtClean="0"/>
                        <a:t>months</a:t>
                      </a:r>
                      <a:r>
                        <a:rPr lang="es-MX" baseline="0" dirty="0" smtClean="0"/>
                        <a:t> and 2 </a:t>
                      </a:r>
                      <a:r>
                        <a:rPr lang="es-MX" baseline="0" dirty="0" err="1" smtClean="0"/>
                        <a:t>days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Committed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5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years</a:t>
                      </a:r>
                      <a:r>
                        <a:rPr lang="es-MX" baseline="0" dirty="0" smtClean="0"/>
                        <a:t> and 22 </a:t>
                      </a:r>
                      <a:r>
                        <a:rPr lang="es-MX" baseline="0" dirty="0" err="1" smtClean="0"/>
                        <a:t>days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18 </a:t>
                      </a:r>
                      <a:r>
                        <a:rPr lang="es-MX" dirty="0" err="1" smtClean="0"/>
                        <a:t>years</a:t>
                      </a:r>
                      <a:r>
                        <a:rPr lang="es-MX" dirty="0" smtClean="0"/>
                        <a:t>,</a:t>
                      </a:r>
                      <a:r>
                        <a:rPr lang="es-MX" baseline="0" dirty="0" smtClean="0"/>
                        <a:t> 1 </a:t>
                      </a:r>
                      <a:r>
                        <a:rPr lang="es-MX" baseline="0" dirty="0" err="1" smtClean="0"/>
                        <a:t>month</a:t>
                      </a:r>
                      <a:r>
                        <a:rPr lang="es-MX" baseline="0" dirty="0" smtClean="0"/>
                        <a:t> and 4 </a:t>
                      </a:r>
                      <a:r>
                        <a:rPr lang="es-MX" baseline="0" dirty="0" err="1" smtClean="0"/>
                        <a:t>days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2699792" y="371703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If</a:t>
            </a:r>
            <a:r>
              <a:rPr lang="es-MX" dirty="0" smtClean="0"/>
              <a:t>  living  e0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would</a:t>
            </a:r>
            <a:r>
              <a:rPr lang="es-MX" dirty="0" smtClean="0"/>
              <a:t> </a:t>
            </a:r>
            <a:r>
              <a:rPr lang="es-MX" dirty="0" err="1" smtClean="0"/>
              <a:t>spend</a:t>
            </a:r>
            <a:r>
              <a:rPr lang="es-MX" dirty="0" smtClean="0"/>
              <a:t>:</a:t>
            </a:r>
            <a:endParaRPr lang="es-MX" dirty="0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s-MX" sz="3600" dirty="0" smtClean="0"/>
              <a:t>Determine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age</a:t>
            </a:r>
            <a:r>
              <a:rPr lang="es-MX" sz="3600" dirty="0" smtClean="0"/>
              <a:t> </a:t>
            </a:r>
            <a:r>
              <a:rPr lang="es-MX" sz="3600" dirty="0" err="1" smtClean="0"/>
              <a:t>shapes</a:t>
            </a:r>
            <a:r>
              <a:rPr lang="es-MX" sz="3600" dirty="0" smtClean="0"/>
              <a:t> of </a:t>
            </a:r>
            <a:r>
              <a:rPr lang="es-MX" sz="3600" dirty="0" err="1" smtClean="0"/>
              <a:t>production</a:t>
            </a:r>
            <a:r>
              <a:rPr lang="es-MX" sz="3600" dirty="0" smtClean="0"/>
              <a:t>, </a:t>
            </a:r>
            <a:r>
              <a:rPr lang="es-MX" sz="3600" dirty="0" err="1" smtClean="0"/>
              <a:t>consumption</a:t>
            </a:r>
            <a:r>
              <a:rPr lang="es-MX" sz="3600" dirty="0" smtClean="0"/>
              <a:t> and </a:t>
            </a:r>
            <a:r>
              <a:rPr lang="es-MX" sz="3600" dirty="0" err="1" smtClean="0"/>
              <a:t>transfers</a:t>
            </a:r>
            <a:endParaRPr lang="es-MX" sz="36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3B87-DFEF-417A-BF89-DD340FA84E3A}" type="slidenum">
              <a:rPr lang="es-MX" smtClean="0"/>
              <a:pPr/>
              <a:t>9</a:t>
            </a:fld>
            <a:endParaRPr lang="es-MX" dirty="0"/>
          </a:p>
        </p:txBody>
      </p:sp>
      <p:graphicFrame>
        <p:nvGraphicFramePr>
          <p:cNvPr id="6" name="1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264696" cy="365125"/>
          </a:xfrm>
        </p:spPr>
        <p:txBody>
          <a:bodyPr/>
          <a:lstStyle/>
          <a:p>
            <a:r>
              <a:rPr lang="es-MX" dirty="0" smtClean="0"/>
              <a:t>Estela Rivero – </a:t>
            </a:r>
            <a:r>
              <a:rPr lang="es-MX" dirty="0" err="1" smtClean="0"/>
              <a:t>Estimating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monetary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non-</a:t>
            </a:r>
            <a:r>
              <a:rPr lang="es-MX" dirty="0" err="1" smtClean="0"/>
              <a:t>market</a:t>
            </a:r>
            <a:r>
              <a:rPr lang="es-MX" dirty="0" smtClean="0"/>
              <a:t> labor in </a:t>
            </a:r>
            <a:r>
              <a:rPr lang="es-MX" dirty="0" err="1" smtClean="0"/>
              <a:t>Mexico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lásico de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</TotalTime>
  <Words>998</Words>
  <Application>Microsoft Office PowerPoint</Application>
  <PresentationFormat>Presentación en pantalla (4:3)</PresentationFormat>
  <Paragraphs>202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Estimating the monetary value of non-market labor in Mexico</vt:lpstr>
      <vt:lpstr>Objectives</vt:lpstr>
      <vt:lpstr>Accomplishments</vt:lpstr>
      <vt:lpstr>Data</vt:lpstr>
      <vt:lpstr>1) Identify time spent in non-market productive activities </vt:lpstr>
      <vt:lpstr>Diapositiva 6</vt:lpstr>
      <vt:lpstr>Diapositiva 7</vt:lpstr>
      <vt:lpstr>Diapositiva 8</vt:lpstr>
      <vt:lpstr>Determine the age shapes of production, consumption and transfers</vt:lpstr>
      <vt:lpstr>Determine the age shapes of production, consumption and transfers</vt:lpstr>
      <vt:lpstr>Determine the age shapes of production, consumption and transfers</vt:lpstr>
      <vt:lpstr>Determine the age shapes of production, consumption and transfers</vt:lpstr>
      <vt:lpstr>Impute a wage</vt:lpstr>
      <vt:lpstr>Impute a wage</vt:lpstr>
      <vt:lpstr>Impute a wage</vt:lpstr>
      <vt:lpstr>Diapositiva 16</vt:lpstr>
      <vt:lpstr>Impute a wage and estimate a monetary value</vt:lpstr>
      <vt:lpstr>Conclusions</vt:lpstr>
      <vt:lpstr>Challenges and looking ahead</vt:lpstr>
      <vt:lpstr>Challenges and looking ahead</vt:lpstr>
      <vt:lpstr>Limitations</vt:lpstr>
      <vt:lpstr>Looking even more ahead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Estela Rivero</dc:creator>
  <cp:lastModifiedBy>Estela Rivero</cp:lastModifiedBy>
  <cp:revision>127</cp:revision>
  <dcterms:created xsi:type="dcterms:W3CDTF">2011-06-08T18:31:42Z</dcterms:created>
  <dcterms:modified xsi:type="dcterms:W3CDTF">2011-06-13T13:47:25Z</dcterms:modified>
</cp:coreProperties>
</file>